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68" r:id="rId3"/>
    <p:sldId id="263" r:id="rId4"/>
    <p:sldId id="257" r:id="rId5"/>
    <p:sldId id="258" r:id="rId6"/>
    <p:sldId id="259" r:id="rId7"/>
    <p:sldId id="260" r:id="rId8"/>
    <p:sldId id="261" r:id="rId9"/>
    <p:sldId id="262" r:id="rId10"/>
    <p:sldId id="264" r:id="rId11"/>
    <p:sldId id="269" r:id="rId12"/>
    <p:sldId id="270" r:id="rId13"/>
    <p:sldId id="271" r:id="rId14"/>
    <p:sldId id="272" r:id="rId15"/>
    <p:sldId id="273" r:id="rId16"/>
    <p:sldId id="274" r:id="rId17"/>
    <p:sldId id="265" r:id="rId18"/>
    <p:sldId id="267" r:id="rId19"/>
  </p:sldIdLst>
  <p:sldSz cx="9144000" cy="5143500" type="screen16x9"/>
  <p:notesSz cx="6858000" cy="9144000"/>
  <p:embeddedFontLst>
    <p:embeddedFont>
      <p:font typeface="Ubuntu" panose="020B0504030602030204" pitchFamily="3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1" autoAdjust="0"/>
    <p:restoredTop sz="84262" autoAdjust="0"/>
  </p:normalViewPr>
  <p:slideViewPr>
    <p:cSldViewPr snapToGrid="0">
      <p:cViewPr varScale="1">
        <p:scale>
          <a:sx n="123" d="100"/>
          <a:sy n="123" d="100"/>
        </p:scale>
        <p:origin x="1290" y="96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Jeg heter Veronica og jobber på Easymeeting servicesenter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Skal vise noen få lysbilder før vi går over til selve demoen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HEPRO Respons er den appen som brukes for å styre Nattugla.</a:t>
            </a: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2129490e58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2129490e58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Ønskelista kommer egentlig fra de kommunene som allerede har tatt Nattugla i bruk.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Ønskene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b-NO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Alle ønskene blir vurdert og lagt i ei prioritert liste etter hvert som vi ser at vi har ressurser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b-NO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Har dere ønsker om nye funksjoner – Ta kontakt med </a:t>
            </a:r>
            <a:r>
              <a:rPr lang="nb-NO" dirty="0" err="1"/>
              <a:t>Hepro</a:t>
            </a:r>
            <a:r>
              <a:rPr lang="nb-NO" dirty="0"/>
              <a:t> eller med oss i Easymeeting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2129490e58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2129490e58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2129490e5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2129490e5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nb-NO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Nattugla monteres som regel litt lengre opp på veggen enn det vi har gjort her.  Den monteres vanligvis på soverommet eller i det rommet tjenestemottakeren befinner seg i på natta.  Det kan jo være at det er noen som oppholder seg på stua og da bør den monteres der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90494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22670df2b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22670df2bf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dirty="0"/>
              <a:t>Sikkerheten </a:t>
            </a:r>
            <a:r>
              <a:rPr lang="nb-NO" dirty="0"/>
              <a:t>i </a:t>
            </a:r>
            <a:r>
              <a:rPr lang="no-NO" dirty="0"/>
              <a:t>Nattugla</a:t>
            </a:r>
            <a:r>
              <a:rPr lang="nb-NO" dirty="0"/>
              <a:t> er unik, ingen data lagres noen steder.  Det er ende-til-ende kryptering mellom Nattugla og appen som helsepersonellet bruker, og ingen video går ut uten at helsepersonell initierer et tilsyn.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Det e</a:t>
            </a:r>
            <a:r>
              <a:rPr lang="no-NO" dirty="0"/>
              <a:t>neste vi lagrer på sikre servere er logg  og styringsinformasjon. Nattugla er godkjent av Norsk Helsenett.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dirty="0"/>
              <a:t>Det kommer mange spennende funksjoner i fremtiden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dirty="0"/>
              <a:t>Det er et ordtak som sier at et </a:t>
            </a:r>
            <a:r>
              <a:rPr lang="no-NO" u="sng" dirty="0"/>
              <a:t>bilde sier mer enn tusen ord</a:t>
            </a:r>
            <a:r>
              <a:rPr lang="no-NO" dirty="0"/>
              <a:t> - det kommer </a:t>
            </a:r>
            <a:r>
              <a:rPr lang="no-NO" u="sng" dirty="0"/>
              <a:t>ikke tusen funksjoner </a:t>
            </a:r>
            <a:r>
              <a:rPr lang="no-NO" dirty="0"/>
              <a:t>men det kommer svært mange nyttige funksjoner som vi gjerne vil fortelle dere om når dere besøker vår stand </a:t>
            </a:r>
            <a:endParaRPr dirty="0"/>
          </a:p>
        </p:txBody>
      </p:sp>
      <p:sp>
        <p:nvSpPr>
          <p:cNvPr id="183" name="Google Shape;183;g122670df2bf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185d2d3bd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1185d2d3bd4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nb-NO" dirty="0"/>
              <a:t>Både planlagte tilsyn og unormale aktiviteter(fall og høy lyd) i rommet vil komme inn som alarmer i </a:t>
            </a:r>
            <a:r>
              <a:rPr lang="nb-NO" dirty="0" err="1"/>
              <a:t>Hepro</a:t>
            </a:r>
            <a:r>
              <a:rPr lang="nb-NO" dirty="0"/>
              <a:t> Respons appen.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b-NO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185d2d3bd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185d2d3bd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nb-NO" dirty="0"/>
              <a:t>BLA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nb-NO" dirty="0"/>
              <a:t>Her ser vi at det har kommet en alarm inn i </a:t>
            </a:r>
            <a:r>
              <a:rPr lang="nb-NO" dirty="0" err="1"/>
              <a:t>Hepro</a:t>
            </a:r>
            <a:r>
              <a:rPr lang="nb-NO" dirty="0"/>
              <a:t> Respons - Når alarmen kommer inn ser man hvilket romnummer den kommer fra –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nb-NO" dirty="0"/>
              <a:t>Helsepersonell trykker på alarmen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nb-NO" dirty="0"/>
              <a:t>BLA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nb-NO" dirty="0"/>
              <a:t>og  videre på «jeg tar denne alarmen»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185d2d3bd4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1185d2d3bd4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BLA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Når alarmen er tatt vil den endres fra rød til </a:t>
            </a:r>
            <a:r>
              <a:rPr lang="nb-NO" dirty="0" err="1"/>
              <a:t>orange</a:t>
            </a:r>
            <a:r>
              <a:rPr lang="nb-NO" dirty="0"/>
              <a:t>, og det indikerer til øvrig helsepersonell at alarmen er tatt hånd om.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BLA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Når man åpner alarmen får man opp et lite ikon som viser at her kan man gjøre tilsyn via Nattugla.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Da er det bare å klikke på ikonet og tilsynet vil starte.  Man kan avbryte tilsynet.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185d2d3bd4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185d2d3bd4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BLA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HEPRO Respons og Nattugla kobles sammen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BLA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Når tilsynet har starta vil man se et anonymisert bilde av tjenestemottakeren og h</a:t>
            </a:r>
            <a:r>
              <a:rPr lang="en" dirty="0"/>
              <a:t>elsepersonell får et oversiktlig bilde av rommet og kan se an situasjonen.</a:t>
            </a:r>
            <a:r>
              <a:rPr lang="nb-NO" dirty="0"/>
              <a:t> Man har mulighet til å slå på mikrofon og høyttaler - På den måten kan helsepersonell kommunisere med tjenestemottakeren.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185d2d3bd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185d2d3bd4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nb-NO" dirty="0"/>
              <a:t>Helsepersonell kan også registrere aktivitet manuelt i alarmloggen om ønskelig, slik at øvrig helsepersonell også har tilgjengelig den informasjonen de trenger om denne tjenestemottakeren.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nb-NO" dirty="0"/>
              <a:t>BLA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nb-NO" dirty="0"/>
              <a:t>Når tilsynet er ferdig deaktiverer helsepersonellet alarmen ved å trykke på AVSTILL ALARM(den grønne knappen)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nb-NO"/>
              <a:t>BLA</a:t>
            </a: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nb-NO" dirty="0"/>
              <a:t>Alle registrerte alarmer og utførte handlinger vil vises i alarmloggen i </a:t>
            </a:r>
            <a:r>
              <a:rPr lang="nb-NO" dirty="0" err="1"/>
              <a:t>Hepro</a:t>
            </a:r>
            <a:r>
              <a:rPr lang="nb-NO" dirty="0"/>
              <a:t> Respons appen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2129490e58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2129490e58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Avstille/pause tilsyn – Hvis det skal gjøres et skift eller stell  - eller pårørende er på besøk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Alarm ved fall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Alarm ved høy lyd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Alle disse er under betatesting i vårt tekniske miljø i Tromsø,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b-NO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Også kommer det mer funksjonalitet utover sommeren og høsten</a:t>
            </a: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nb-NO"/>
              <a:t>Klikk for å redigere undertittelstil i malen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Tom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nb-NO"/>
              <a:t>Klikk for å redigere undertittelstil i malen</a:t>
            </a:r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easymeeting.net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6476" y="760346"/>
            <a:ext cx="5587523" cy="221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Ønskeliste</a:t>
            </a:r>
            <a:endParaRPr/>
          </a:p>
        </p:txBody>
      </p:sp>
      <p:sp>
        <p:nvSpPr>
          <p:cNvPr id="112" name="Google Shape;112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02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buntu"/>
              <a:buChar char="●"/>
            </a:pPr>
            <a:r>
              <a:rPr lang="en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Zoom inn for å se ansikt enda bedre</a:t>
            </a:r>
            <a:endParaRPr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buntu"/>
              <a:buChar char="●"/>
            </a:pPr>
            <a:r>
              <a:rPr lang="en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Monitorere puls</a:t>
            </a:r>
            <a:endParaRPr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buntu"/>
              <a:buChar char="●"/>
            </a:pPr>
            <a:r>
              <a:rPr lang="en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Monitorere pust</a:t>
            </a:r>
            <a:endParaRPr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0053944-BE43-27EA-BC73-E1CA8E8E2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555BFC2-B31E-8ADE-9EB8-3516CA59B4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LIVE DEMO</a:t>
            </a:r>
          </a:p>
          <a:p>
            <a:r>
              <a:rPr lang="nb-NO" dirty="0"/>
              <a:t>Da ser vi for oss at vi har </a:t>
            </a:r>
            <a:r>
              <a:rPr lang="nb-NO" dirty="0" err="1"/>
              <a:t>Hepro</a:t>
            </a:r>
            <a:r>
              <a:rPr lang="nb-NO" dirty="0"/>
              <a:t> Respons og at det kommer inn en alarm, vi ser at det er fra rommet til Kari Nordmann og vi trykker på det lille ikonet for å gjøre tilsyn</a:t>
            </a:r>
          </a:p>
          <a:p>
            <a:r>
              <a:rPr lang="nb-NO" dirty="0"/>
              <a:t>Går noen sekunder – Her har vi mulighet til å avbryte anropet, som jeg nevnte tidligere, hvis man </a:t>
            </a:r>
            <a:r>
              <a:rPr lang="nb-NO" dirty="0" err="1"/>
              <a:t>f.eks</a:t>
            </a:r>
            <a:r>
              <a:rPr lang="nb-NO" dirty="0"/>
              <a:t> har trykket på feil tjenestemottaker </a:t>
            </a:r>
          </a:p>
          <a:p>
            <a:r>
              <a:rPr lang="nb-NO" dirty="0"/>
              <a:t>Kommer inn i rommet</a:t>
            </a:r>
          </a:p>
          <a:p>
            <a:r>
              <a:rPr lang="nb-NO" dirty="0"/>
              <a:t>Her ser vi en anonymisert</a:t>
            </a:r>
          </a:p>
          <a:p>
            <a:r>
              <a:rPr lang="nb-NO" dirty="0"/>
              <a:t>Slå på </a:t>
            </a:r>
            <a:r>
              <a:rPr lang="nb-NO" dirty="0" err="1"/>
              <a:t>mik</a:t>
            </a:r>
            <a:r>
              <a:rPr lang="nb-NO" dirty="0"/>
              <a:t> og høyttaler for å kunne kommunisere </a:t>
            </a:r>
          </a:p>
        </p:txBody>
      </p:sp>
    </p:spTree>
    <p:extLst>
      <p:ext uri="{BB962C8B-B14F-4D97-AF65-F5344CB8AC3E}">
        <p14:creationId xmlns:p14="http://schemas.microsoft.com/office/powerpoint/2010/main" val="2704974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1A8829A-CCC9-4BB1-8D03-F8F504ED2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BD133A2-AA39-F40C-2D1F-D46C64F1E8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nb-NO" dirty="0"/>
              <a:t>Snakk – </a:t>
            </a:r>
          </a:p>
          <a:p>
            <a:r>
              <a:rPr lang="nb-NO" dirty="0"/>
              <a:t>Hører dere greit?</a:t>
            </a:r>
          </a:p>
          <a:p>
            <a:r>
              <a:rPr lang="nb-NO" dirty="0"/>
              <a:t>Ommøblere - Flytt stolen – Kameraet finner han uten problemer</a:t>
            </a:r>
          </a:p>
          <a:p>
            <a:r>
              <a:rPr lang="nb-NO" dirty="0"/>
              <a:t>Slå på lyset – Ser at det er et helt klart bilde, mens personen er anonymisert</a:t>
            </a:r>
          </a:p>
          <a:p>
            <a:r>
              <a:rPr lang="nb-NO" dirty="0"/>
              <a:t>Legg deg i senga – Pikselering over hele bildet et lite øyeblikk, det når kameraet ikke finner personen og da anonymiseres hele rommet</a:t>
            </a:r>
          </a:p>
          <a:p>
            <a:r>
              <a:rPr lang="nb-NO" dirty="0"/>
              <a:t>Vi har tillatelse til å gjøre tilsyn, så da kan vi også slå av anonymiseringa for å se hvordan tjenestemottakeren har det.</a:t>
            </a:r>
          </a:p>
          <a:p>
            <a:r>
              <a:rPr lang="nb-NO" dirty="0"/>
              <a:t>Ser at han har øynene åpne, så da ville man kanskje normalt slå på mikrofonen og spørre hvordan det går, om alt er i orden</a:t>
            </a:r>
          </a:p>
          <a:p>
            <a:r>
              <a:rPr lang="nb-NO" dirty="0"/>
              <a:t>Fall – Spør hvordan det går</a:t>
            </a:r>
          </a:p>
        </p:txBody>
      </p:sp>
    </p:spTree>
    <p:extLst>
      <p:ext uri="{BB962C8B-B14F-4D97-AF65-F5344CB8AC3E}">
        <p14:creationId xmlns:p14="http://schemas.microsoft.com/office/powerpoint/2010/main" val="2405199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947D2E5-5F04-9E2F-2252-0F4470A79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6BB2165-670C-CE11-E280-D84B9556A4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nb-NO" dirty="0"/>
              <a:t>De strekene dere ser som tegner opp figuren og gjenkjenner hvor leddene er – Det er det som gjør at kameraet finner ut hvor personen er. De røde prikkene viser høyresiden, de blå venstre.</a:t>
            </a:r>
          </a:p>
          <a:p>
            <a:r>
              <a:rPr lang="nb-NO" dirty="0"/>
              <a:t>Det er en intelligent prosessor i kameraet og det gjør at vi kan lære den hva som er ei seng, en stol </a:t>
            </a:r>
            <a:r>
              <a:rPr lang="nb-NO" dirty="0" err="1"/>
              <a:t>osv</a:t>
            </a:r>
            <a:endParaRPr lang="nb-NO" dirty="0"/>
          </a:p>
          <a:p>
            <a:r>
              <a:rPr lang="nb-NO" dirty="0"/>
              <a:t>AVSLUTT demo</a:t>
            </a:r>
          </a:p>
          <a:p>
            <a:r>
              <a:rPr lang="nb-NO" dirty="0"/>
              <a:t>Spørsmål til hvordan kameraet fungerer?</a:t>
            </a:r>
          </a:p>
          <a:p>
            <a:r>
              <a:rPr lang="nb-NO" dirty="0"/>
              <a:t>Når vi får de to første alarmene, falldeteksjon og høy lyd, så vil det komme en alarm i </a:t>
            </a:r>
            <a:r>
              <a:rPr lang="nb-NO" dirty="0" err="1"/>
              <a:t>Hepro</a:t>
            </a:r>
            <a:r>
              <a:rPr lang="nb-NO" dirty="0"/>
              <a:t> Respons, slik som dere er vant med  - Da tar man alarmen på vanlig måte – og trykker på det lille ikonet for å gjøre tilsyn. Er det et fall må man kanskje gå til rommet for å hjelpe tjenestemottakeren</a:t>
            </a:r>
          </a:p>
        </p:txBody>
      </p:sp>
    </p:spTree>
    <p:extLst>
      <p:ext uri="{BB962C8B-B14F-4D97-AF65-F5344CB8AC3E}">
        <p14:creationId xmlns:p14="http://schemas.microsoft.com/office/powerpoint/2010/main" val="3475809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9A078BD-6093-D972-DF87-785CF58FD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err="1"/>
              <a:t>Admin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B0AC0F8-EBBC-1F59-4084-D2947DBAA4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Da kan jeg vise hvordan tilsynsloggen ser ut.</a:t>
            </a:r>
          </a:p>
          <a:p>
            <a:r>
              <a:rPr lang="nb-NO" dirty="0"/>
              <a:t>Den er ikke integrert i </a:t>
            </a:r>
            <a:r>
              <a:rPr lang="nb-NO" dirty="0" err="1"/>
              <a:t>Hepro</a:t>
            </a:r>
            <a:r>
              <a:rPr lang="nb-NO" dirty="0"/>
              <a:t> Respons per </a:t>
            </a:r>
            <a:r>
              <a:rPr lang="nb-NO" dirty="0" err="1"/>
              <a:t>dd</a:t>
            </a:r>
            <a:r>
              <a:rPr lang="nb-NO" dirty="0"/>
              <a:t>, men det vil komme etter hvert</a:t>
            </a:r>
          </a:p>
          <a:p>
            <a:r>
              <a:rPr lang="nb-NO" dirty="0"/>
              <a:t>Logger inn på </a:t>
            </a:r>
            <a:r>
              <a:rPr lang="nb-NO" dirty="0" err="1"/>
              <a:t>Admin</a:t>
            </a:r>
            <a:r>
              <a:rPr lang="nb-NO" dirty="0"/>
              <a:t>-siden </a:t>
            </a:r>
          </a:p>
          <a:p>
            <a:r>
              <a:rPr lang="nb-NO" dirty="0"/>
              <a:t>Oversikt over Nattugler, helsepersonell og tjenestemottakere</a:t>
            </a:r>
          </a:p>
          <a:p>
            <a:r>
              <a:rPr lang="nb-NO" dirty="0"/>
              <a:t>3 Nattugler, en som enda ikke er tildelt en tjenestemottaker og to som er det</a:t>
            </a:r>
          </a:p>
          <a:p>
            <a:r>
              <a:rPr lang="nb-NO" dirty="0"/>
              <a:t>Tjenestemottakere og personell – de er alle knyttet mot grupper</a:t>
            </a:r>
          </a:p>
          <a:p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Helsepersonell legges i grupper for å differensiere hvem som har tilgang til de forskjellige tjenestemottakere – Slik at helsepersonell </a:t>
            </a:r>
            <a:r>
              <a:rPr lang="nb-NO" dirty="0">
                <a:solidFill>
                  <a:srgbClr val="000000"/>
                </a:solidFill>
                <a:latin typeface="Arial" panose="020B0604020202020204" pitchFamily="34" charset="0"/>
              </a:rPr>
              <a:t>kun har tilgang til de tjenestemottakerne de skal ha tilgang til. </a:t>
            </a:r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Dette skjer automatisk i </a:t>
            </a:r>
            <a:r>
              <a:rPr lang="nb-NO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Hepro</a:t>
            </a:r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Respons og er ikke noe man trenger å tenke på. 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87807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0E75385-4C0A-2F4D-F0D2-48DE7CE7F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Tilsynslogg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0E085AC-4A24-640C-09C1-153268664E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Tilsynsloggen viser hvilket helsepersonell som har gjort tilsyn mot hvilken tjenestemottaker</a:t>
            </a:r>
          </a:p>
          <a:p>
            <a:r>
              <a:rPr lang="nb-NO" dirty="0"/>
              <a:t>Filtrere etter både helsepersonell, tjenestemottaker og dato</a:t>
            </a:r>
          </a:p>
          <a:p>
            <a:r>
              <a:rPr lang="nb-NO" dirty="0"/>
              <a:t>Søk opp tjenestemottaker</a:t>
            </a:r>
          </a:p>
          <a:p>
            <a:r>
              <a:rPr lang="nb-NO" dirty="0"/>
              <a:t>Les opp forskjellig info – Ser hvilken IP-adresse det er koblet opp fra</a:t>
            </a:r>
          </a:p>
          <a:p>
            <a:r>
              <a:rPr lang="nb-NO" dirty="0"/>
              <a:t>Søk opp helsepersonell</a:t>
            </a:r>
          </a:p>
          <a:p>
            <a:r>
              <a:rPr lang="nb-NO" dirty="0"/>
              <a:t>Loggene lagre så lenge man ønsker  - Vanligvis 12-18 måneder</a:t>
            </a:r>
          </a:p>
        </p:txBody>
      </p:sp>
    </p:spTree>
    <p:extLst>
      <p:ext uri="{BB962C8B-B14F-4D97-AF65-F5344CB8AC3E}">
        <p14:creationId xmlns:p14="http://schemas.microsoft.com/office/powerpoint/2010/main" val="27007953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20A5ECB-C16B-4561-1E2E-3EF10C18D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Hendelseslogg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C77399F-AAA0-FC42-C3A6-90A7ADC512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Viser aktivitet i den her </a:t>
            </a:r>
            <a:r>
              <a:rPr lang="nb-NO" dirty="0" err="1"/>
              <a:t>adminportalen</a:t>
            </a:r>
            <a:endParaRPr lang="nb-NO" dirty="0"/>
          </a:p>
          <a:p>
            <a:r>
              <a:rPr lang="nb-NO" dirty="0"/>
              <a:t>Hvis </a:t>
            </a:r>
            <a:r>
              <a:rPr lang="nb-NO" dirty="0" err="1"/>
              <a:t>f.eks</a:t>
            </a:r>
            <a:r>
              <a:rPr lang="nb-NO" dirty="0"/>
              <a:t> </a:t>
            </a:r>
            <a:r>
              <a:rPr lang="nb-NO" dirty="0" err="1"/>
              <a:t>Hepro</a:t>
            </a:r>
            <a:r>
              <a:rPr lang="nb-NO" dirty="0"/>
              <a:t> eller teknisk hos Easymeeting logger seg på vil det vises i hendelsesloggen – Det vil uansett ikke skje uten at kunden har invitert de inn</a:t>
            </a:r>
          </a:p>
          <a:p>
            <a:endParaRPr lang="nb-NO" dirty="0"/>
          </a:p>
          <a:p>
            <a:r>
              <a:rPr lang="nb-NO" dirty="0"/>
              <a:t>Det var det – Spørsmål?</a:t>
            </a:r>
          </a:p>
          <a:p>
            <a:pPr marL="114300" indent="0">
              <a:buNone/>
            </a:pPr>
            <a:endParaRPr lang="nb-NO" dirty="0"/>
          </a:p>
          <a:p>
            <a:pPr marL="114300" indent="0">
              <a:buNone/>
            </a:pPr>
            <a:r>
              <a:rPr lang="nb-NO" dirty="0"/>
              <a:t>Wiki – Her ligger det masse info ;-)</a:t>
            </a:r>
          </a:p>
        </p:txBody>
      </p:sp>
    </p:spTree>
    <p:extLst>
      <p:ext uri="{BB962C8B-B14F-4D97-AF65-F5344CB8AC3E}">
        <p14:creationId xmlns:p14="http://schemas.microsoft.com/office/powerpoint/2010/main" val="921439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>
                <a:hlinkClick r:id="rId3"/>
              </a:rPr>
              <a:t>Wiki.easymeeting.net</a:t>
            </a:r>
            <a:r>
              <a:rPr lang="nb-NO" dirty="0"/>
              <a:t>	</a:t>
            </a:r>
            <a:endParaRPr dirty="0"/>
          </a:p>
        </p:txBody>
      </p:sp>
      <p:sp>
        <p:nvSpPr>
          <p:cNvPr id="118" name="Google Shape;118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i="1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48B37A3C-653F-4842-80A3-6057F666D1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734" b="20808"/>
          <a:stretch/>
        </p:blipFill>
        <p:spPr>
          <a:xfrm>
            <a:off x="0" y="1152475"/>
            <a:ext cx="9144000" cy="372687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Fordeler med Nattugla –</a:t>
            </a:r>
            <a:r>
              <a:rPr lang="en" dirty="0">
                <a:solidFill>
                  <a:srgbClr val="FF0000"/>
                </a:solidFill>
              </a:rPr>
              <a:t> INTERN SIDE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30" name="Google Shape;130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Mest for pengene  ( Listepris 9000,-)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/>
              <a:t>Sikkerhet er den beste på markedet - EE2E - Ingen data lagres på servere - kun direkte kommunikasjon. Den er selvsagt godkjent for bruk i Norsk Helsenett. Mulighet for å låse til sikke IP-adresse for å få lov til å gjøre tilsyn.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/>
              <a:t>Bildekvalitet “Som å være i rommet” </a:t>
            </a:r>
            <a:r>
              <a:rPr lang="en" b="1" i="1" dirty="0"/>
              <a:t>(Demonstrer)</a:t>
            </a:r>
            <a:endParaRPr b="1" i="1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/>
              <a:t>Mulighet for å føre en god samtale “Stemmegjenkjenning” ( HD kvalitet - demonstrer)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/>
              <a:t>Den er så enkel å montere at hvem som helst kan gjøre det. Kamera bruker kunstig intelligens for å registrere rommet - ingen konfigurering etter montering.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/>
              <a:t>Integrert 4G og PoE (Strøm vi nettverkskabel) gjør det enda enklere å sette opp der bruker ikke har nettverk, eller koble til institusjonens nettverk.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/>
              <a:t>Ny funksjonalitet kommer fortløpende og vil bli tilgjengelig via SW oppgraderinger. </a:t>
            </a:r>
            <a:r>
              <a:rPr lang="en"/>
              <a:t>(Falldeteksjon </a:t>
            </a:r>
            <a:r>
              <a:rPr lang="en" dirty="0"/>
              <a:t>og høy lyd i rommet) Dette er allerede i test hos Easymeeting i Tromsø.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innendørs, vegg, rom&#10;&#10;Automatisk generert beskrivelse">
            <a:extLst>
              <a:ext uri="{FF2B5EF4-FFF2-40B4-BE49-F238E27FC236}">
                <a16:creationId xmlns:a16="http://schemas.microsoft.com/office/drawing/2014/main" id="{30941968-1E1A-4056-B419-6DBC4913F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3964" y="-607178"/>
            <a:ext cx="9795163" cy="653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046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1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6" name="Google Shape;186;p25"/>
          <p:cNvCxnSpPr>
            <a:stCxn id="187" idx="2"/>
            <a:endCxn id="188" idx="3"/>
          </p:cNvCxnSpPr>
          <p:nvPr/>
        </p:nvCxnSpPr>
        <p:spPr>
          <a:xfrm flipH="1">
            <a:off x="5033675" y="2977599"/>
            <a:ext cx="2183400" cy="600"/>
          </a:xfrm>
          <a:prstGeom prst="bentConnector3">
            <a:avLst>
              <a:gd name="adj1" fmla="val 49999"/>
            </a:avLst>
          </a:prstGeom>
          <a:noFill/>
          <a:ln w="76200" cap="flat" cmpd="sng">
            <a:solidFill>
              <a:srgbClr val="6AA84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25"/>
          <p:cNvCxnSpPr>
            <a:stCxn id="188" idx="3"/>
            <a:endCxn id="190" idx="3"/>
          </p:cNvCxnSpPr>
          <p:nvPr/>
        </p:nvCxnSpPr>
        <p:spPr>
          <a:xfrm rot="10800000" flipH="1">
            <a:off x="5033625" y="1542650"/>
            <a:ext cx="1232100" cy="1434900"/>
          </a:xfrm>
          <a:prstGeom prst="straightConnector1">
            <a:avLst/>
          </a:prstGeom>
          <a:noFill/>
          <a:ln w="7620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1" name="Google Shape;191;p25"/>
          <p:cNvSpPr txBox="1"/>
          <p:nvPr/>
        </p:nvSpPr>
        <p:spPr>
          <a:xfrm rot="-2984786">
            <a:off x="5314550" y="2160826"/>
            <a:ext cx="1056221" cy="190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18000" rIns="18000" bIns="180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000" b="1">
                <a:solidFill>
                  <a:srgbClr val="F3F3F3"/>
                </a:solidFill>
                <a:latin typeface="Ubuntu"/>
                <a:ea typeface="Ubuntu"/>
                <a:cs typeface="Ubuntu"/>
                <a:sym typeface="Ubuntu"/>
              </a:rPr>
              <a:t>E2E Kryptert</a:t>
            </a:r>
            <a:endParaRPr sz="1000" b="1">
              <a:solidFill>
                <a:srgbClr val="F3F3F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192" name="Google Shape;192;p25"/>
          <p:cNvCxnSpPr>
            <a:stCxn id="190" idx="5"/>
            <a:endCxn id="187" idx="0"/>
          </p:cNvCxnSpPr>
          <p:nvPr/>
        </p:nvCxnSpPr>
        <p:spPr>
          <a:xfrm>
            <a:off x="7214744" y="1542659"/>
            <a:ext cx="712200" cy="763200"/>
          </a:xfrm>
          <a:prstGeom prst="straightConnector1">
            <a:avLst/>
          </a:prstGeom>
          <a:noFill/>
          <a:ln w="76200" cap="flat" cmpd="sng">
            <a:solidFill>
              <a:srgbClr val="6AA84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3" name="Google Shape;193;p25"/>
          <p:cNvSpPr txBox="1"/>
          <p:nvPr/>
        </p:nvSpPr>
        <p:spPr>
          <a:xfrm rot="-976">
            <a:off x="5776674" y="3031944"/>
            <a:ext cx="10563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18000" rIns="18000" bIns="180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100" b="1">
                <a:solidFill>
                  <a:srgbClr val="F3F3F3"/>
                </a:solidFill>
                <a:latin typeface="Ubuntu"/>
                <a:ea typeface="Ubuntu"/>
                <a:cs typeface="Ubuntu"/>
                <a:sym typeface="Ubuntu"/>
              </a:rPr>
              <a:t>Admin</a:t>
            </a:r>
            <a:endParaRPr sz="1100" b="1">
              <a:solidFill>
                <a:srgbClr val="F3F3F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94" name="Google Shape;194;p25"/>
          <p:cNvSpPr txBox="1"/>
          <p:nvPr/>
        </p:nvSpPr>
        <p:spPr>
          <a:xfrm rot="2924528">
            <a:off x="7168765" y="1725661"/>
            <a:ext cx="1056336" cy="20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18000" rIns="18000" bIns="180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100" b="1">
                <a:solidFill>
                  <a:srgbClr val="F3F3F3"/>
                </a:solidFill>
                <a:latin typeface="Ubuntu"/>
                <a:ea typeface="Ubuntu"/>
                <a:cs typeface="Ubuntu"/>
                <a:sym typeface="Ubuntu"/>
              </a:rPr>
              <a:t>Admin</a:t>
            </a:r>
            <a:endParaRPr sz="1100" b="1">
              <a:solidFill>
                <a:srgbClr val="F3F3F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95" name="Google Shape;195;p25"/>
          <p:cNvSpPr txBox="1"/>
          <p:nvPr/>
        </p:nvSpPr>
        <p:spPr>
          <a:xfrm rot="-2984247">
            <a:off x="4872119" y="1990583"/>
            <a:ext cx="1502573" cy="190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18000" rIns="18000" bIns="180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000" b="1">
                <a:solidFill>
                  <a:srgbClr val="F3F3F3"/>
                </a:solidFill>
                <a:latin typeface="Ubuntu"/>
                <a:ea typeface="Ubuntu"/>
                <a:cs typeface="Ubuntu"/>
                <a:sym typeface="Ubuntu"/>
              </a:rPr>
              <a:t>Audio/Video</a:t>
            </a:r>
            <a:endParaRPr sz="1000" b="1">
              <a:solidFill>
                <a:srgbClr val="F3F3F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88" name="Google Shape;18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600" y="2109600"/>
            <a:ext cx="4341025" cy="1735900"/>
          </a:xfrm>
          <a:prstGeom prst="rect">
            <a:avLst/>
          </a:prstGeom>
          <a:noFill/>
          <a:ln w="762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7" name="Google Shape;187;p25"/>
          <p:cNvSpPr/>
          <p:nvPr/>
        </p:nvSpPr>
        <p:spPr>
          <a:xfrm>
            <a:off x="7217075" y="2305899"/>
            <a:ext cx="1419900" cy="1343400"/>
          </a:xfrm>
          <a:prstGeom prst="ellipse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100" b="1">
                <a:latin typeface="Ubuntu"/>
                <a:ea typeface="Ubuntu"/>
                <a:cs typeface="Ubuntu"/>
                <a:sym typeface="Ubuntu"/>
              </a:rPr>
              <a:t>Nattugla Skytjeneste</a:t>
            </a:r>
            <a:endParaRPr sz="1100" b="1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90" name="Google Shape;190;p25"/>
          <p:cNvSpPr/>
          <p:nvPr/>
        </p:nvSpPr>
        <p:spPr>
          <a:xfrm>
            <a:off x="6069105" y="458475"/>
            <a:ext cx="1342200" cy="1270200"/>
          </a:xfrm>
          <a:prstGeom prst="ellipse">
            <a:avLst/>
          </a:prstGeom>
          <a:solidFill>
            <a:srgbClr val="EEEEEE"/>
          </a:solidFill>
          <a:ln w="762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000" tIns="18000" rIns="18000" bIns="180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000" b="1">
                <a:latin typeface="Ubuntu"/>
                <a:ea typeface="Ubuntu"/>
                <a:cs typeface="Ubuntu"/>
                <a:sym typeface="Ubuntu"/>
              </a:rPr>
              <a:t>Helsearbeider</a:t>
            </a:r>
            <a:endParaRPr sz="1000" b="1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000" b="1">
                <a:latin typeface="Ubuntu"/>
                <a:ea typeface="Ubuntu"/>
                <a:cs typeface="Ubuntu"/>
                <a:sym typeface="Ubuntu"/>
              </a:rPr>
              <a:t>App</a:t>
            </a:r>
            <a:endParaRPr sz="900" b="1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Digitalt tilsyn	</a:t>
            </a:r>
            <a:endParaRPr dirty="0"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180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Kan gjøres via Hepro Respons App </a:t>
            </a:r>
            <a:endParaRPr dirty="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Etter ønsket tidsplan 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- Programmeres i Hepro respons </a:t>
            </a:r>
          </a:p>
          <a:p>
            <a:pPr marL="59690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Alarm fra rommet </a:t>
            </a:r>
            <a:endParaRPr dirty="0"/>
          </a:p>
          <a:p>
            <a:pPr marL="59690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pic>
        <p:nvPicPr>
          <p:cNvPr id="61" name="Google Shape;61;p14"/>
          <p:cNvPicPr preferRelativeResize="0"/>
          <p:nvPr/>
        </p:nvPicPr>
        <p:blipFill rotWithShape="1">
          <a:blip r:embed="rId3">
            <a:alphaModFix/>
          </a:blip>
          <a:srcRect t="11511" b="62696"/>
          <a:stretch/>
        </p:blipFill>
        <p:spPr>
          <a:xfrm>
            <a:off x="4572000" y="1201100"/>
            <a:ext cx="4572000" cy="2489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Hepro Respons</a:t>
            </a:r>
            <a:endParaRPr dirty="0"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2803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nb-NO" dirty="0"/>
              <a:t>Alarm kommer inn i </a:t>
            </a:r>
            <a:r>
              <a:rPr lang="nb-NO" dirty="0" err="1"/>
              <a:t>Hepro</a:t>
            </a:r>
            <a:r>
              <a:rPr lang="nb-NO" dirty="0"/>
              <a:t> Respons</a:t>
            </a: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dirty="0"/>
              <a:t>Helsepersonell klikker på alarm og </a:t>
            </a:r>
            <a:r>
              <a:rPr lang="en" b="1" dirty="0"/>
              <a:t>velger å ta alarmen.</a:t>
            </a:r>
            <a:endParaRPr b="1" dirty="0"/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10" y="392825"/>
            <a:ext cx="231558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65751" y="12"/>
            <a:ext cx="2278250" cy="5060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Hepro Respons</a:t>
            </a:r>
            <a:endParaRPr dirty="0"/>
          </a:p>
        </p:txBody>
      </p:sp>
      <p:sp>
        <p:nvSpPr>
          <p:cNvPr id="75" name="Google Shape;75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2838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Alarm endres fra rød til orange når den er tatt, slik at annet helsepersonell ser at alarmen er tatt hånd om.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dirty="0"/>
              <a:t>Åpne alarm og klikk på symboler ved Nattugla for å gjøre et tilsyn.</a:t>
            </a:r>
            <a:endParaRPr dirty="0"/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8410" y="0"/>
            <a:ext cx="231558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2810" y="445025"/>
            <a:ext cx="231558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Hepro Respons </a:t>
            </a:r>
            <a:endParaRPr dirty="0"/>
          </a:p>
        </p:txBody>
      </p:sp>
      <p:sp>
        <p:nvSpPr>
          <p:cNvPr id="83" name="Google Shape;83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2803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Hepro Respons og Nattugla kobles sammen.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/>
              <a:t>Helsepersonell får raskt et oversiktlig bilde av rommet der tjenestemottaker er.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dirty="0"/>
              <a:t>Når mikrofon og høyttaler er aktivert kan helsepersonell kommunisere med tjenestemottaker. </a:t>
            </a:r>
            <a:endParaRPr dirty="0"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8410" y="0"/>
            <a:ext cx="231558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2603" y="288925"/>
            <a:ext cx="231579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Hepro Respons</a:t>
            </a:r>
            <a:endParaRPr dirty="0"/>
          </a:p>
        </p:txBody>
      </p:sp>
      <p:sp>
        <p:nvSpPr>
          <p:cNvPr id="91" name="Google Shape;91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343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Helsepersonell kan velge å registrere aktivitet, det vil loggføres sammen med informasjon om tilsynet, </a:t>
            </a:r>
            <a:r>
              <a:rPr lang="nb-NO" dirty="0"/>
              <a:t>i</a:t>
            </a:r>
            <a:r>
              <a:rPr lang="en" dirty="0"/>
              <a:t> journalen.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/>
              <a:t>Avslutter med å avstille alarmen.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dirty="0"/>
              <a:t>Alle registrerte alarmer og utførte handlinger er med i Alarmlogg over siste hendelser. Denne finner du nederst på skjermen i appen.</a:t>
            </a:r>
            <a:endParaRPr dirty="0"/>
          </a:p>
        </p:txBody>
      </p:sp>
      <p:pic>
        <p:nvPicPr>
          <p:cNvPr id="92" name="Google Shape;9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28400" y="0"/>
            <a:ext cx="23156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Funksjoner som kommer </a:t>
            </a:r>
            <a:endParaRPr dirty="0"/>
          </a:p>
        </p:txBody>
      </p:sp>
      <p:sp>
        <p:nvSpPr>
          <p:cNvPr id="98" name="Google Shape;98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457200" lvl="0" indent="-295275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Ubuntu"/>
              <a:buChar char="●"/>
            </a:pPr>
            <a:r>
              <a:rPr lang="en" sz="4200" b="1" dirty="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Avstille tilsyn / pause tilsyn    			                           </a:t>
            </a:r>
            <a:endParaRPr sz="4200" b="1" dirty="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527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Ubuntu"/>
              <a:buChar char="●"/>
            </a:pPr>
            <a:r>
              <a:rPr lang="en" sz="4200" b="1" dirty="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Alarm ved fall</a:t>
            </a:r>
            <a:endParaRPr sz="4200" b="1" dirty="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527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Ubuntu"/>
              <a:buChar char="●"/>
            </a:pPr>
            <a:r>
              <a:rPr lang="en" sz="4200" b="1" dirty="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Alarm ved høy lyd</a:t>
            </a:r>
            <a:endParaRPr sz="4200" b="1" dirty="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5800" dirty="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5800" dirty="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Funksjoner som kommer fra juni og utover</a:t>
            </a:r>
            <a:endParaRPr sz="5800" dirty="0">
              <a:solidFill>
                <a:srgbClr val="999999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4200" dirty="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Opp av stol						</a:t>
            </a:r>
            <a:endParaRPr sz="4200" dirty="0">
              <a:solidFill>
                <a:srgbClr val="999999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4200" dirty="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Opp av seng						</a:t>
            </a:r>
            <a:endParaRPr sz="4200" dirty="0">
              <a:solidFill>
                <a:srgbClr val="999999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4200" dirty="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Forlate rom						</a:t>
            </a:r>
            <a:endParaRPr sz="4200" dirty="0">
              <a:solidFill>
                <a:srgbClr val="999999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4200" dirty="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For lang tid på bad (ikke tilbake)			 	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4200" dirty="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Går inn i rommet 					</a:t>
            </a:r>
            <a:endParaRPr sz="4200" dirty="0">
              <a:solidFill>
                <a:srgbClr val="999999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4200" dirty="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Mosaikk/vaktromstavle                                                        			  </a:t>
            </a:r>
            <a:endParaRPr dirty="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Hepro med ny funksjonalitet</Template>
  <TotalTime>759</TotalTime>
  <Words>1515</Words>
  <Application>Microsoft Office PowerPoint</Application>
  <PresentationFormat>Skjermfremvisning (16:9)</PresentationFormat>
  <Paragraphs>136</Paragraphs>
  <Slides>18</Slides>
  <Notes>12</Notes>
  <HiddenSlides>7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18</vt:i4>
      </vt:variant>
    </vt:vector>
  </HeadingPairs>
  <TitlesOfParts>
    <vt:vector size="21" baseType="lpstr">
      <vt:lpstr>Arial</vt:lpstr>
      <vt:lpstr>Ubuntu</vt:lpstr>
      <vt:lpstr>Simple Light</vt:lpstr>
      <vt:lpstr>PowerPoint-presentasjon</vt:lpstr>
      <vt:lpstr>PowerPoint-presentasjon</vt:lpstr>
      <vt:lpstr>PowerPoint-presentasjon</vt:lpstr>
      <vt:lpstr>Digitalt tilsyn </vt:lpstr>
      <vt:lpstr>Hepro Respons</vt:lpstr>
      <vt:lpstr>Hepro Respons</vt:lpstr>
      <vt:lpstr>Hepro Respons </vt:lpstr>
      <vt:lpstr>Hepro Respons</vt:lpstr>
      <vt:lpstr>Funksjoner som kommer </vt:lpstr>
      <vt:lpstr>Ønskeliste</vt:lpstr>
      <vt:lpstr>PowerPoint-presentasjon</vt:lpstr>
      <vt:lpstr>PowerPoint-presentasjon</vt:lpstr>
      <vt:lpstr>PowerPoint-presentasjon</vt:lpstr>
      <vt:lpstr>Admin</vt:lpstr>
      <vt:lpstr>Tilsynslogg</vt:lpstr>
      <vt:lpstr>Hendelseslogg</vt:lpstr>
      <vt:lpstr>Wiki.easymeeting.net </vt:lpstr>
      <vt:lpstr>Fordeler med Nattugla – INTERN SIDE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Veronica Håkaby</dc:creator>
  <cp:lastModifiedBy>Veronica Håkaby</cp:lastModifiedBy>
  <cp:revision>5</cp:revision>
  <dcterms:created xsi:type="dcterms:W3CDTF">2022-05-03T10:43:01Z</dcterms:created>
  <dcterms:modified xsi:type="dcterms:W3CDTF">2022-05-05T10:18:29Z</dcterms:modified>
</cp:coreProperties>
</file>