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75" r:id="rId4"/>
    <p:sldId id="27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Certification needs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9525" cap="flat" cmpd="sng" algn="ctr">
          <a:solidFill>
            <a:schemeClr val="tx1">
              <a:lumMod val="15000"/>
              <a:lumOff val="85000"/>
            </a:schemeClr>
          </a:solidFill>
          <a:round/>
        </a:ln>
        <a:effectLst/>
        <a:sp3d contourW="9525">
          <a:contourClr>
            <a:schemeClr val="tx1">
              <a:lumMod val="15000"/>
              <a:lumOff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area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Behov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2A-414A-804E-E8957208D3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Behov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2A-414A-804E-E8957208D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0229440"/>
        <c:axId val="1370229984"/>
        <c:axId val="1339855280"/>
      </c:area3DChart>
      <c:dateAx>
        <c:axId val="137022944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70229984"/>
        <c:crosses val="autoZero"/>
        <c:auto val="1"/>
        <c:lblOffset val="100"/>
        <c:baseTimeUnit val="months"/>
      </c:dateAx>
      <c:valAx>
        <c:axId val="137022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70229440"/>
        <c:crosses val="autoZero"/>
        <c:crossBetween val="midCat"/>
      </c:valAx>
      <c:serAx>
        <c:axId val="13398552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70229984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Certifications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4E-4F69-AD69-879B7DEF91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4E-4F69-AD69-879B7DEF91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4E-4F69-AD69-879B7DEF91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4E-4F69-AD69-879B7DEF916B}"/>
              </c:ext>
            </c:extLst>
          </c:dPt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4E-4F69-AD69-879B7DEF9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Certification needs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DF-48E4-91CC-6961AF77A5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DF-48E4-91CC-6961AF77A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9712128"/>
        <c:axId val="1339711584"/>
      </c:areaChart>
      <c:dateAx>
        <c:axId val="133971212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39711584"/>
        <c:crosses val="autoZero"/>
        <c:auto val="1"/>
        <c:lblOffset val="100"/>
        <c:baseTimeUnit val="months"/>
      </c:dateAx>
      <c:valAx>
        <c:axId val="133971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397121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32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11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1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5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03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7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98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9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26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5AD01-AC89-41A4-BBF2-E64D55FAAF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96874-94A5-4145-A739-7C45C2FE5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8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858000" cy="1022684"/>
          </a:xfrm>
          <a:prstGeom prst="rect">
            <a:avLst/>
          </a:prstGeom>
          <a:solidFill>
            <a:srgbClr val="00A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A699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5109" y="237499"/>
            <a:ext cx="3938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chemeClr val="bg1"/>
                </a:solidFill>
              </a:rPr>
              <a:t>PROJECT NAME</a:t>
            </a:r>
            <a:endParaRPr lang="nb-NO" sz="2000" dirty="0">
              <a:solidFill>
                <a:schemeClr val="bg1"/>
              </a:solidFill>
            </a:endParaRPr>
          </a:p>
        </p:txBody>
      </p:sp>
      <p:sp>
        <p:nvSpPr>
          <p:cNvPr id="23" name="TextBox 75">
            <a:extLst>
              <a:ext uri="{FF2B5EF4-FFF2-40B4-BE49-F238E27FC236}">
                <a16:creationId xmlns:a16="http://schemas.microsoft.com/office/drawing/2014/main" id="{1BF1D11C-A2B5-4D09-993D-AEC0641253F7}"/>
              </a:ext>
            </a:extLst>
          </p:cNvPr>
          <p:cNvSpPr txBox="1"/>
          <p:nvPr/>
        </p:nvSpPr>
        <p:spPr>
          <a:xfrm>
            <a:off x="3488267" y="3593024"/>
            <a:ext cx="2980995" cy="14596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200000"/>
              </a:lnSpc>
            </a:pPr>
            <a:r>
              <a:rPr lang="nb-NO" sz="2000" b="1" dirty="0">
                <a:solidFill>
                  <a:srgbClr val="00A699"/>
                </a:solidFill>
              </a:rPr>
              <a:t>Courses</a:t>
            </a:r>
          </a:p>
        </p:txBody>
      </p:sp>
      <p:sp>
        <p:nvSpPr>
          <p:cNvPr id="36" name="TextBox 63">
            <a:extLst>
              <a:ext uri="{FF2B5EF4-FFF2-40B4-BE49-F238E27FC236}">
                <a16:creationId xmlns:a16="http://schemas.microsoft.com/office/drawing/2014/main" id="{FCEA6E48-FFAC-4AB8-A8CC-D49A40C78C4A}"/>
              </a:ext>
            </a:extLst>
          </p:cNvPr>
          <p:cNvSpPr txBox="1"/>
          <p:nvPr/>
        </p:nvSpPr>
        <p:spPr>
          <a:xfrm>
            <a:off x="5317065" y="637609"/>
            <a:ext cx="1304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ea typeface="Roboto" pitchFamily="2" charset="0"/>
              </a:rPr>
              <a:t>Business </a:t>
            </a:r>
            <a:r>
              <a:rPr lang="nb-NO" sz="1400" b="1" dirty="0" err="1">
                <a:solidFill>
                  <a:schemeClr val="bg1"/>
                </a:solidFill>
                <a:ea typeface="Roboto" pitchFamily="2" charset="0"/>
              </a:rPr>
              <a:t>name</a:t>
            </a:r>
            <a:endParaRPr lang="en-GB" sz="1400" b="1" dirty="0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15" name="TextBox 75">
            <a:extLst>
              <a:ext uri="{FF2B5EF4-FFF2-40B4-BE49-F238E27FC236}">
                <a16:creationId xmlns:a16="http://schemas.microsoft.com/office/drawing/2014/main" id="{1BF1D11C-A2B5-4D09-993D-AEC0641253F7}"/>
              </a:ext>
            </a:extLst>
          </p:cNvPr>
          <p:cNvSpPr txBox="1"/>
          <p:nvPr/>
        </p:nvSpPr>
        <p:spPr>
          <a:xfrm>
            <a:off x="320256" y="3593024"/>
            <a:ext cx="2863211" cy="14596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200000"/>
              </a:lnSpc>
            </a:pPr>
            <a:r>
              <a:rPr lang="nb-NO" sz="2000" b="1" dirty="0" err="1">
                <a:solidFill>
                  <a:srgbClr val="00A699"/>
                </a:solidFill>
              </a:rPr>
              <a:t>Employees</a:t>
            </a:r>
            <a:endParaRPr lang="nb-NO" sz="2000" b="1" dirty="0">
              <a:solidFill>
                <a:srgbClr val="00A699"/>
              </a:solidFill>
            </a:endParaRPr>
          </a:p>
        </p:txBody>
      </p:sp>
      <p:sp>
        <p:nvSpPr>
          <p:cNvPr id="16" name="TextBox 63">
            <a:extLst>
              <a:ext uri="{FF2B5EF4-FFF2-40B4-BE49-F238E27FC236}">
                <a16:creationId xmlns:a16="http://schemas.microsoft.com/office/drawing/2014/main" id="{FCEA6E48-FFAC-4AB8-A8CC-D49A40C78C4A}"/>
              </a:ext>
            </a:extLst>
          </p:cNvPr>
          <p:cNvSpPr txBox="1"/>
          <p:nvPr/>
        </p:nvSpPr>
        <p:spPr>
          <a:xfrm>
            <a:off x="395109" y="637609"/>
            <a:ext cx="1388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ea typeface="Roboto" pitchFamily="2" charset="0"/>
              </a:rPr>
              <a:t>Dashboard</a:t>
            </a:r>
            <a:endParaRPr lang="en-GB" sz="1400" b="1" dirty="0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17" name="TextBox 75">
            <a:extLst>
              <a:ext uri="{FF2B5EF4-FFF2-40B4-BE49-F238E27FC236}">
                <a16:creationId xmlns:a16="http://schemas.microsoft.com/office/drawing/2014/main" id="{1BF1D11C-A2B5-4D09-993D-AEC0641253F7}"/>
              </a:ext>
            </a:extLst>
          </p:cNvPr>
          <p:cNvSpPr txBox="1"/>
          <p:nvPr/>
        </p:nvSpPr>
        <p:spPr>
          <a:xfrm>
            <a:off x="320256" y="5290152"/>
            <a:ext cx="2863211" cy="14596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200000"/>
              </a:lnSpc>
            </a:pPr>
            <a:r>
              <a:rPr lang="nb-NO" sz="2000" b="1" dirty="0">
                <a:solidFill>
                  <a:srgbClr val="00A699"/>
                </a:solidFill>
              </a:rPr>
              <a:t>Reports</a:t>
            </a:r>
          </a:p>
        </p:txBody>
      </p:sp>
      <p:sp>
        <p:nvSpPr>
          <p:cNvPr id="18" name="TextBox 75">
            <a:extLst>
              <a:ext uri="{FF2B5EF4-FFF2-40B4-BE49-F238E27FC236}">
                <a16:creationId xmlns:a16="http://schemas.microsoft.com/office/drawing/2014/main" id="{49E6BF2F-9AD6-47B6-9C28-003C89ED8D2E}"/>
              </a:ext>
            </a:extLst>
          </p:cNvPr>
          <p:cNvSpPr txBox="1"/>
          <p:nvPr/>
        </p:nvSpPr>
        <p:spPr>
          <a:xfrm>
            <a:off x="395109" y="1660293"/>
            <a:ext cx="2415824" cy="8529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200000"/>
              </a:lnSpc>
            </a:pPr>
            <a:endParaRPr lang="nb-NO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994376" y="1247747"/>
            <a:ext cx="1566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History</a:t>
            </a:r>
            <a:endParaRPr lang="nb-NO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994375" y="1660606"/>
            <a:ext cx="374791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b="1" dirty="0" err="1"/>
              <a:t>Title</a:t>
            </a:r>
            <a:r>
              <a:rPr lang="nb-NO" sz="1000" b="1" dirty="0"/>
              <a:t>		</a:t>
            </a:r>
            <a:r>
              <a:rPr lang="nb-NO" sz="1000" b="1" dirty="0" err="1"/>
              <a:t>Completed</a:t>
            </a:r>
            <a:r>
              <a:rPr lang="nb-NO" sz="1000" b="1" dirty="0"/>
              <a:t>	Date</a:t>
            </a:r>
            <a:endParaRPr lang="nb-NO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2994374" y="1946451"/>
            <a:ext cx="37479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err="1"/>
              <a:t>Registration</a:t>
            </a:r>
            <a:r>
              <a:rPr lang="nb-NO" sz="1000" dirty="0"/>
              <a:t> </a:t>
            </a:r>
            <a:r>
              <a:rPr lang="nb-NO" sz="1000" dirty="0" err="1"/>
              <a:t>of</a:t>
            </a:r>
            <a:r>
              <a:rPr lang="nb-NO" sz="1000" dirty="0"/>
              <a:t> </a:t>
            </a:r>
            <a:r>
              <a:rPr lang="nb-NO" sz="1000" dirty="0" err="1"/>
              <a:t>new</a:t>
            </a:r>
            <a:r>
              <a:rPr lang="nb-NO" sz="1000" dirty="0"/>
              <a:t> </a:t>
            </a:r>
            <a:r>
              <a:rPr lang="nb-NO" sz="1000" dirty="0" err="1"/>
              <a:t>employee</a:t>
            </a:r>
            <a:r>
              <a:rPr lang="nb-NO" sz="1000" dirty="0"/>
              <a:t>	No	21.11.19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94374" y="2266978"/>
            <a:ext cx="374791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dirty="0" err="1"/>
              <a:t>Registration</a:t>
            </a:r>
            <a:r>
              <a:rPr lang="nb-NO" sz="1000" dirty="0"/>
              <a:t> </a:t>
            </a:r>
            <a:r>
              <a:rPr lang="nb-NO" sz="1000" dirty="0" err="1"/>
              <a:t>of</a:t>
            </a:r>
            <a:r>
              <a:rPr lang="nb-NO" sz="1000" dirty="0"/>
              <a:t> </a:t>
            </a:r>
            <a:r>
              <a:rPr lang="nb-NO" sz="1000" dirty="0" err="1"/>
              <a:t>certs</a:t>
            </a:r>
            <a:r>
              <a:rPr lang="nb-NO" sz="1000" dirty="0"/>
              <a:t> 	</a:t>
            </a:r>
            <a:r>
              <a:rPr lang="nb-NO" sz="1000" dirty="0" err="1"/>
              <a:t>Yes</a:t>
            </a:r>
            <a:r>
              <a:rPr lang="nb-NO" sz="1000" dirty="0"/>
              <a:t>	15.11.19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5109" y="1275218"/>
            <a:ext cx="1566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New </a:t>
            </a:r>
            <a:r>
              <a:rPr lang="nb-NO" sz="1600" b="1" dirty="0" err="1"/>
              <a:t>messages</a:t>
            </a:r>
            <a:endParaRPr lang="nb-NO" sz="1600" dirty="0"/>
          </a:p>
        </p:txBody>
      </p:sp>
      <p:sp>
        <p:nvSpPr>
          <p:cNvPr id="31" name="TextBox 34">
            <a:extLst>
              <a:ext uri="{FF2B5EF4-FFF2-40B4-BE49-F238E27FC236}">
                <a16:creationId xmlns:a16="http://schemas.microsoft.com/office/drawing/2014/main" id="{0A3FD982-90B5-4855-80B9-75E03322F7A9}"/>
              </a:ext>
            </a:extLst>
          </p:cNvPr>
          <p:cNvSpPr txBox="1"/>
          <p:nvPr/>
        </p:nvSpPr>
        <p:spPr>
          <a:xfrm>
            <a:off x="422383" y="1727806"/>
            <a:ext cx="2388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New </a:t>
            </a:r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course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available</a:t>
            </a:r>
            <a:endParaRPr lang="nb-NO" sz="12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15 </a:t>
            </a:r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employees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missing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requires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 action</a:t>
            </a:r>
          </a:p>
        </p:txBody>
      </p:sp>
      <p:sp>
        <p:nvSpPr>
          <p:cNvPr id="2" name="Oval 1"/>
          <p:cNvSpPr/>
          <p:nvPr/>
        </p:nvSpPr>
        <p:spPr>
          <a:xfrm>
            <a:off x="1819594" y="1365852"/>
            <a:ext cx="124477" cy="12447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75">
            <a:extLst>
              <a:ext uri="{FF2B5EF4-FFF2-40B4-BE49-F238E27FC236}">
                <a16:creationId xmlns:a16="http://schemas.microsoft.com/office/drawing/2014/main" id="{1BF1D11C-A2B5-4D09-993D-AEC0641253F7}"/>
              </a:ext>
            </a:extLst>
          </p:cNvPr>
          <p:cNvSpPr txBox="1"/>
          <p:nvPr/>
        </p:nvSpPr>
        <p:spPr>
          <a:xfrm>
            <a:off x="3488267" y="5290151"/>
            <a:ext cx="2980995" cy="14596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200000"/>
              </a:lnSpc>
            </a:pPr>
            <a:r>
              <a:rPr lang="nb-NO" sz="2000" b="1" dirty="0">
                <a:solidFill>
                  <a:srgbClr val="00A699"/>
                </a:solidFill>
              </a:rPr>
              <a:t>Settings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854407040"/>
              </p:ext>
            </p:extLst>
          </p:nvPr>
        </p:nvGraphicFramePr>
        <p:xfrm>
          <a:off x="242120" y="7260902"/>
          <a:ext cx="3143957" cy="2247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532615465"/>
              </p:ext>
            </p:extLst>
          </p:nvPr>
        </p:nvGraphicFramePr>
        <p:xfrm>
          <a:off x="3361267" y="7266991"/>
          <a:ext cx="2904067" cy="189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" name="Rektangel: avrundede hjørner 107">
            <a:extLst>
              <a:ext uri="{FF2B5EF4-FFF2-40B4-BE49-F238E27FC236}">
                <a16:creationId xmlns:a16="http://schemas.microsoft.com/office/drawing/2014/main" id="{405DE1FC-B8A7-49ED-8B6B-091C33C8FB6E}"/>
              </a:ext>
            </a:extLst>
          </p:cNvPr>
          <p:cNvSpPr/>
          <p:nvPr/>
        </p:nvSpPr>
        <p:spPr>
          <a:xfrm>
            <a:off x="395108" y="2711153"/>
            <a:ext cx="1844262" cy="303994"/>
          </a:xfrm>
          <a:prstGeom prst="roundRect">
            <a:avLst>
              <a:gd name="adj" fmla="val 50000"/>
            </a:avLst>
          </a:prstGeom>
          <a:solidFill>
            <a:srgbClr val="00A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  <a:ea typeface="Roboto" pitchFamily="2" charset="0"/>
              </a:rPr>
              <a:t>V</a:t>
            </a:r>
            <a:r>
              <a:rPr lang="nb-NO" sz="1200" b="1" dirty="0" err="1">
                <a:solidFill>
                  <a:schemeClr val="bg1"/>
                </a:solidFill>
                <a:ea typeface="Roboto" pitchFamily="2" charset="0"/>
              </a:rPr>
              <a:t>iew</a:t>
            </a:r>
            <a:r>
              <a:rPr lang="nb-NO" sz="1200" b="1" dirty="0">
                <a:solidFill>
                  <a:schemeClr val="bg1"/>
                </a:solidFill>
                <a:ea typeface="Roboto" pitchFamily="2" charset="0"/>
              </a:rPr>
              <a:t> all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4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858000" cy="1022684"/>
          </a:xfrm>
          <a:prstGeom prst="rect">
            <a:avLst/>
          </a:prstGeom>
          <a:solidFill>
            <a:srgbClr val="00A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A699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5109" y="237499"/>
            <a:ext cx="3938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chemeClr val="bg1"/>
                </a:solidFill>
              </a:rPr>
              <a:t>PROJECT NAME</a:t>
            </a:r>
            <a:endParaRPr lang="nb-NO" sz="2000" dirty="0">
              <a:solidFill>
                <a:schemeClr val="bg1"/>
              </a:solidFill>
            </a:endParaRPr>
          </a:p>
        </p:txBody>
      </p:sp>
      <p:sp>
        <p:nvSpPr>
          <p:cNvPr id="36" name="TextBox 63">
            <a:extLst>
              <a:ext uri="{FF2B5EF4-FFF2-40B4-BE49-F238E27FC236}">
                <a16:creationId xmlns:a16="http://schemas.microsoft.com/office/drawing/2014/main" id="{FCEA6E48-FFAC-4AB8-A8CC-D49A40C78C4A}"/>
              </a:ext>
            </a:extLst>
          </p:cNvPr>
          <p:cNvSpPr txBox="1"/>
          <p:nvPr/>
        </p:nvSpPr>
        <p:spPr>
          <a:xfrm>
            <a:off x="5317064" y="637609"/>
            <a:ext cx="1388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ea typeface="Roboto" pitchFamily="2" charset="0"/>
              </a:rPr>
              <a:t>Business </a:t>
            </a:r>
            <a:r>
              <a:rPr lang="nb-NO" sz="1400" b="1" dirty="0" err="1">
                <a:solidFill>
                  <a:schemeClr val="bg1"/>
                </a:solidFill>
                <a:ea typeface="Roboto" pitchFamily="2" charset="0"/>
              </a:rPr>
              <a:t>name</a:t>
            </a:r>
            <a:endParaRPr lang="en-GB" sz="1400" b="1" dirty="0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15" name="TextBox 75">
            <a:extLst>
              <a:ext uri="{FF2B5EF4-FFF2-40B4-BE49-F238E27FC236}">
                <a16:creationId xmlns:a16="http://schemas.microsoft.com/office/drawing/2014/main" id="{1BF1D11C-A2B5-4D09-993D-AEC0641253F7}"/>
              </a:ext>
            </a:extLst>
          </p:cNvPr>
          <p:cNvSpPr txBox="1"/>
          <p:nvPr/>
        </p:nvSpPr>
        <p:spPr>
          <a:xfrm>
            <a:off x="307012" y="3284232"/>
            <a:ext cx="2863211" cy="14596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b-NO" sz="2000" b="1" dirty="0" err="1">
                <a:solidFill>
                  <a:srgbClr val="00A699"/>
                </a:solidFill>
              </a:rPr>
              <a:t>Employee</a:t>
            </a:r>
            <a:r>
              <a:rPr lang="nb-NO" sz="2000" b="1" dirty="0">
                <a:solidFill>
                  <a:srgbClr val="00A699"/>
                </a:solidFill>
              </a:rPr>
              <a:t> </a:t>
            </a:r>
            <a:r>
              <a:rPr lang="nb-NO" sz="2000" b="1" dirty="0" err="1">
                <a:solidFill>
                  <a:srgbClr val="00A699"/>
                </a:solidFill>
              </a:rPr>
              <a:t>registration</a:t>
            </a:r>
            <a:endParaRPr lang="nb-NO" sz="2000" b="1" dirty="0">
              <a:solidFill>
                <a:srgbClr val="00A699"/>
              </a:solidFill>
            </a:endParaRPr>
          </a:p>
        </p:txBody>
      </p:sp>
      <p:sp>
        <p:nvSpPr>
          <p:cNvPr id="16" name="TextBox 63">
            <a:extLst>
              <a:ext uri="{FF2B5EF4-FFF2-40B4-BE49-F238E27FC236}">
                <a16:creationId xmlns:a16="http://schemas.microsoft.com/office/drawing/2014/main" id="{FCEA6E48-FFAC-4AB8-A8CC-D49A40C78C4A}"/>
              </a:ext>
            </a:extLst>
          </p:cNvPr>
          <p:cNvSpPr txBox="1"/>
          <p:nvPr/>
        </p:nvSpPr>
        <p:spPr>
          <a:xfrm>
            <a:off x="395109" y="637609"/>
            <a:ext cx="1388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 err="1">
                <a:solidFill>
                  <a:schemeClr val="bg1"/>
                </a:solidFill>
                <a:ea typeface="Roboto" pitchFamily="2" charset="0"/>
              </a:rPr>
              <a:t>Employees</a:t>
            </a:r>
            <a:endParaRPr lang="en-GB" sz="1400" b="1" dirty="0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19" name="TextBox 75">
            <a:extLst>
              <a:ext uri="{FF2B5EF4-FFF2-40B4-BE49-F238E27FC236}">
                <a16:creationId xmlns:a16="http://schemas.microsoft.com/office/drawing/2014/main" id="{1BF1D11C-A2B5-4D09-993D-AEC0641253F7}"/>
              </a:ext>
            </a:extLst>
          </p:cNvPr>
          <p:cNvSpPr txBox="1"/>
          <p:nvPr/>
        </p:nvSpPr>
        <p:spPr>
          <a:xfrm>
            <a:off x="3538457" y="3280096"/>
            <a:ext cx="2863211" cy="14596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b-NO" sz="2000" b="1" dirty="0" err="1">
                <a:solidFill>
                  <a:srgbClr val="00A699"/>
                </a:solidFill>
              </a:rPr>
              <a:t>Find</a:t>
            </a:r>
            <a:r>
              <a:rPr lang="nb-NO" sz="2000" b="1" dirty="0">
                <a:solidFill>
                  <a:srgbClr val="00A699"/>
                </a:solidFill>
              </a:rPr>
              <a:t> </a:t>
            </a:r>
            <a:r>
              <a:rPr lang="nb-NO" sz="2000" b="1" dirty="0" err="1">
                <a:solidFill>
                  <a:srgbClr val="00A699"/>
                </a:solidFill>
              </a:rPr>
              <a:t>employee</a:t>
            </a:r>
            <a:endParaRPr lang="nb-NO" sz="2000" b="1" dirty="0">
              <a:solidFill>
                <a:srgbClr val="00A699"/>
              </a:solidFill>
            </a:endParaRPr>
          </a:p>
        </p:txBody>
      </p:sp>
      <p:sp>
        <p:nvSpPr>
          <p:cNvPr id="21" name="TextBox 75">
            <a:extLst>
              <a:ext uri="{FF2B5EF4-FFF2-40B4-BE49-F238E27FC236}">
                <a16:creationId xmlns:a16="http://schemas.microsoft.com/office/drawing/2014/main" id="{1BF1D11C-A2B5-4D09-993D-AEC0641253F7}"/>
              </a:ext>
            </a:extLst>
          </p:cNvPr>
          <p:cNvSpPr txBox="1"/>
          <p:nvPr/>
        </p:nvSpPr>
        <p:spPr>
          <a:xfrm>
            <a:off x="307012" y="5226323"/>
            <a:ext cx="2863211" cy="14596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b-NO" sz="2000" b="1" dirty="0">
                <a:solidFill>
                  <a:srgbClr val="00A699"/>
                </a:solidFill>
              </a:rPr>
              <a:t>Departments</a:t>
            </a:r>
          </a:p>
        </p:txBody>
      </p:sp>
      <p:sp>
        <p:nvSpPr>
          <p:cNvPr id="22" name="TextBox 75">
            <a:extLst>
              <a:ext uri="{FF2B5EF4-FFF2-40B4-BE49-F238E27FC236}">
                <a16:creationId xmlns:a16="http://schemas.microsoft.com/office/drawing/2014/main" id="{1BF1D11C-A2B5-4D09-993D-AEC0641253F7}"/>
              </a:ext>
            </a:extLst>
          </p:cNvPr>
          <p:cNvSpPr txBox="1"/>
          <p:nvPr/>
        </p:nvSpPr>
        <p:spPr>
          <a:xfrm>
            <a:off x="3538457" y="5226323"/>
            <a:ext cx="2863211" cy="14596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b-NO" sz="2000" b="1" dirty="0" err="1">
                <a:solidFill>
                  <a:srgbClr val="00A699"/>
                </a:solidFill>
              </a:rPr>
              <a:t>Needs</a:t>
            </a:r>
            <a:r>
              <a:rPr lang="nb-NO" sz="2000" b="1" dirty="0">
                <a:solidFill>
                  <a:srgbClr val="00A699"/>
                </a:solidFill>
              </a:rPr>
              <a:t> </a:t>
            </a:r>
            <a:r>
              <a:rPr lang="nb-NO" sz="2000" b="1" dirty="0" err="1">
                <a:solidFill>
                  <a:srgbClr val="00A699"/>
                </a:solidFill>
              </a:rPr>
              <a:t>overview</a:t>
            </a:r>
            <a:endParaRPr lang="nb-NO" sz="2000" b="1" dirty="0">
              <a:solidFill>
                <a:srgbClr val="00A699"/>
              </a:solidFill>
            </a:endParaRPr>
          </a:p>
        </p:txBody>
      </p:sp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2966064629"/>
              </p:ext>
            </p:extLst>
          </p:nvPr>
        </p:nvGraphicFramePr>
        <p:xfrm>
          <a:off x="179725" y="7019238"/>
          <a:ext cx="3726231" cy="2553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Box 75">
            <a:extLst>
              <a:ext uri="{FF2B5EF4-FFF2-40B4-BE49-F238E27FC236}">
                <a16:creationId xmlns:a16="http://schemas.microsoft.com/office/drawing/2014/main" id="{49E6BF2F-9AD6-47B6-9C28-003C89ED8D2E}"/>
              </a:ext>
            </a:extLst>
          </p:cNvPr>
          <p:cNvSpPr txBox="1"/>
          <p:nvPr/>
        </p:nvSpPr>
        <p:spPr>
          <a:xfrm>
            <a:off x="395108" y="1660293"/>
            <a:ext cx="6038211" cy="8529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200000"/>
              </a:lnSpc>
            </a:pPr>
            <a:endParaRPr lang="nb-NO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395108" y="1275218"/>
            <a:ext cx="1749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Actions</a:t>
            </a:r>
            <a:r>
              <a:rPr lang="nb-NO" sz="1600" b="1" dirty="0"/>
              <a:t> </a:t>
            </a:r>
            <a:r>
              <a:rPr lang="nb-NO" sz="1600" b="1" dirty="0" err="1"/>
              <a:t>required</a:t>
            </a:r>
            <a:endParaRPr lang="nb-NO" sz="1600" dirty="0"/>
          </a:p>
        </p:txBody>
      </p:sp>
      <p:sp>
        <p:nvSpPr>
          <p:cNvPr id="42" name="TextBox 34">
            <a:extLst>
              <a:ext uri="{FF2B5EF4-FFF2-40B4-BE49-F238E27FC236}">
                <a16:creationId xmlns:a16="http://schemas.microsoft.com/office/drawing/2014/main" id="{0A3FD982-90B5-4855-80B9-75E03322F7A9}"/>
              </a:ext>
            </a:extLst>
          </p:cNvPr>
          <p:cNvSpPr txBox="1"/>
          <p:nvPr/>
        </p:nvSpPr>
        <p:spPr>
          <a:xfrm>
            <a:off x="422383" y="1727806"/>
            <a:ext cx="4265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Employee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 #26874 </a:t>
            </a:r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missing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documentation</a:t>
            </a:r>
            <a:endParaRPr lang="nb-NO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960403" y="1387622"/>
            <a:ext cx="124477" cy="12447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34">
            <a:extLst>
              <a:ext uri="{FF2B5EF4-FFF2-40B4-BE49-F238E27FC236}">
                <a16:creationId xmlns:a16="http://schemas.microsoft.com/office/drawing/2014/main" id="{0A3FD982-90B5-4855-80B9-75E03322F7A9}"/>
              </a:ext>
            </a:extLst>
          </p:cNvPr>
          <p:cNvSpPr txBox="1"/>
          <p:nvPr/>
        </p:nvSpPr>
        <p:spPr>
          <a:xfrm>
            <a:off x="422383" y="2026756"/>
            <a:ext cx="4265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Employee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 #32544 </a:t>
            </a:r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missing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course</a:t>
            </a:r>
            <a:endParaRPr lang="nb-NO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Rektangel: avrundede hjørner 107">
            <a:extLst>
              <a:ext uri="{FF2B5EF4-FFF2-40B4-BE49-F238E27FC236}">
                <a16:creationId xmlns:a16="http://schemas.microsoft.com/office/drawing/2014/main" id="{405DE1FC-B8A7-49ED-8B6B-091C33C8FB6E}"/>
              </a:ext>
            </a:extLst>
          </p:cNvPr>
          <p:cNvSpPr/>
          <p:nvPr/>
        </p:nvSpPr>
        <p:spPr>
          <a:xfrm>
            <a:off x="395108" y="2711153"/>
            <a:ext cx="1844262" cy="303994"/>
          </a:xfrm>
          <a:prstGeom prst="roundRect">
            <a:avLst>
              <a:gd name="adj" fmla="val 50000"/>
            </a:avLst>
          </a:prstGeom>
          <a:solidFill>
            <a:srgbClr val="00A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err="1">
                <a:solidFill>
                  <a:schemeClr val="bg1"/>
                </a:solidFill>
                <a:ea typeface="Roboto" pitchFamily="2" charset="0"/>
              </a:rPr>
              <a:t>View</a:t>
            </a:r>
            <a:r>
              <a:rPr lang="nb-NO" sz="1200" b="1" dirty="0">
                <a:solidFill>
                  <a:schemeClr val="bg1"/>
                </a:solidFill>
                <a:ea typeface="Roboto" pitchFamily="2" charset="0"/>
              </a:rPr>
              <a:t> all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1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858000" cy="1022684"/>
          </a:xfrm>
          <a:prstGeom prst="rect">
            <a:avLst/>
          </a:prstGeom>
          <a:solidFill>
            <a:srgbClr val="00A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A699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5109" y="237499"/>
            <a:ext cx="3938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P</a:t>
            </a:r>
            <a:r>
              <a:rPr lang="nb-NO" sz="2000" b="1" dirty="0">
                <a:solidFill>
                  <a:schemeClr val="bg1"/>
                </a:solidFill>
              </a:rPr>
              <a:t>ROJECT NAME</a:t>
            </a:r>
            <a:endParaRPr lang="nb-NO" sz="2000" dirty="0">
              <a:solidFill>
                <a:schemeClr val="bg1"/>
              </a:solidFill>
            </a:endParaRPr>
          </a:p>
        </p:txBody>
      </p:sp>
      <p:sp>
        <p:nvSpPr>
          <p:cNvPr id="36" name="TextBox 63">
            <a:extLst>
              <a:ext uri="{FF2B5EF4-FFF2-40B4-BE49-F238E27FC236}">
                <a16:creationId xmlns:a16="http://schemas.microsoft.com/office/drawing/2014/main" id="{FCEA6E48-FFAC-4AB8-A8CC-D49A40C78C4A}"/>
              </a:ext>
            </a:extLst>
          </p:cNvPr>
          <p:cNvSpPr txBox="1"/>
          <p:nvPr/>
        </p:nvSpPr>
        <p:spPr>
          <a:xfrm>
            <a:off x="5317065" y="637609"/>
            <a:ext cx="1411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ea typeface="Roboto" pitchFamily="2" charset="0"/>
              </a:rPr>
              <a:t>Business </a:t>
            </a:r>
            <a:r>
              <a:rPr lang="nb-NO" sz="1400" b="1" dirty="0" err="1">
                <a:solidFill>
                  <a:schemeClr val="bg1"/>
                </a:solidFill>
                <a:ea typeface="Roboto" pitchFamily="2" charset="0"/>
              </a:rPr>
              <a:t>name</a:t>
            </a:r>
            <a:endParaRPr lang="en-GB" sz="1400" b="1" dirty="0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16" name="TextBox 63">
            <a:extLst>
              <a:ext uri="{FF2B5EF4-FFF2-40B4-BE49-F238E27FC236}">
                <a16:creationId xmlns:a16="http://schemas.microsoft.com/office/drawing/2014/main" id="{FCEA6E48-FFAC-4AB8-A8CC-D49A40C78C4A}"/>
              </a:ext>
            </a:extLst>
          </p:cNvPr>
          <p:cNvSpPr txBox="1"/>
          <p:nvPr/>
        </p:nvSpPr>
        <p:spPr>
          <a:xfrm>
            <a:off x="395109" y="637609"/>
            <a:ext cx="1388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 err="1">
                <a:solidFill>
                  <a:schemeClr val="bg1"/>
                </a:solidFill>
                <a:ea typeface="Roboto" pitchFamily="2" charset="0"/>
              </a:rPr>
              <a:t>View</a:t>
            </a:r>
            <a:r>
              <a:rPr lang="nb-NO" sz="1400" b="1" dirty="0">
                <a:solidFill>
                  <a:schemeClr val="bg1"/>
                </a:solidFill>
                <a:ea typeface="Roboto" pitchFamily="2" charset="0"/>
              </a:rPr>
              <a:t> </a:t>
            </a:r>
            <a:r>
              <a:rPr lang="nb-NO" sz="1400" b="1" dirty="0" err="1">
                <a:solidFill>
                  <a:schemeClr val="bg1"/>
                </a:solidFill>
                <a:ea typeface="Roboto" pitchFamily="2" charset="0"/>
              </a:rPr>
              <a:t>employee</a:t>
            </a:r>
            <a:endParaRPr lang="en-GB" sz="1400" b="1" dirty="0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110" y="1528764"/>
            <a:ext cx="948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Name</a:t>
            </a:r>
            <a:endParaRPr lang="nb-NO" sz="1600" dirty="0"/>
          </a:p>
        </p:txBody>
      </p:sp>
      <p:sp>
        <p:nvSpPr>
          <p:cNvPr id="13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395110" y="1869454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Elon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Musk</a:t>
            </a:r>
            <a:endParaRPr lang="nb-NO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ktangel: avrundede hjørner 107">
            <a:extLst>
              <a:ext uri="{FF2B5EF4-FFF2-40B4-BE49-F238E27FC236}">
                <a16:creationId xmlns:a16="http://schemas.microsoft.com/office/drawing/2014/main" id="{405DE1FC-B8A7-49ED-8B6B-091C33C8FB6E}"/>
              </a:ext>
            </a:extLst>
          </p:cNvPr>
          <p:cNvSpPr/>
          <p:nvPr/>
        </p:nvSpPr>
        <p:spPr>
          <a:xfrm>
            <a:off x="421246" y="3821409"/>
            <a:ext cx="1844262" cy="303994"/>
          </a:xfrm>
          <a:prstGeom prst="roundRect">
            <a:avLst>
              <a:gd name="adj" fmla="val 50000"/>
            </a:avLst>
          </a:prstGeom>
          <a:solidFill>
            <a:srgbClr val="00A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chemeClr val="bg1"/>
                </a:solidFill>
                <a:ea typeface="Roboto" pitchFamily="2" charset="0"/>
              </a:rPr>
              <a:t>Edit </a:t>
            </a:r>
            <a:r>
              <a:rPr lang="nb-NO" sz="1200" b="1" dirty="0" err="1">
                <a:solidFill>
                  <a:schemeClr val="bg1"/>
                </a:solidFill>
                <a:ea typeface="Roboto" pitchFamily="2" charset="0"/>
              </a:rPr>
              <a:t>employee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109" y="2234898"/>
            <a:ext cx="948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Position</a:t>
            </a:r>
            <a:endParaRPr lang="nb-NO" sz="1600" dirty="0"/>
          </a:p>
        </p:txBody>
      </p:sp>
      <p:sp>
        <p:nvSpPr>
          <p:cNvPr id="18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395109" y="2575588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Operator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3819" y="2931411"/>
            <a:ext cx="948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Dept.</a:t>
            </a:r>
            <a:endParaRPr lang="nb-NO" sz="1600" dirty="0"/>
          </a:p>
        </p:txBody>
      </p:sp>
      <p:sp>
        <p:nvSpPr>
          <p:cNvPr id="23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383819" y="3272101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Electrolysis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, series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3643" y="2227413"/>
            <a:ext cx="1625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Employed</a:t>
            </a:r>
            <a:r>
              <a:rPr lang="nb-NO" sz="1600" b="1" dirty="0"/>
              <a:t> date</a:t>
            </a:r>
            <a:endParaRPr lang="nb-NO" sz="1600" dirty="0"/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1783644" y="2568103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01.05.07</a:t>
            </a:r>
          </a:p>
        </p:txBody>
      </p:sp>
      <p:sp>
        <p:nvSpPr>
          <p:cNvPr id="26" name="Rektangel: avrundede hjørner 107">
            <a:extLst>
              <a:ext uri="{FF2B5EF4-FFF2-40B4-BE49-F238E27FC236}">
                <a16:creationId xmlns:a16="http://schemas.microsoft.com/office/drawing/2014/main" id="{405DE1FC-B8A7-49ED-8B6B-091C33C8FB6E}"/>
              </a:ext>
            </a:extLst>
          </p:cNvPr>
          <p:cNvSpPr/>
          <p:nvPr/>
        </p:nvSpPr>
        <p:spPr>
          <a:xfrm>
            <a:off x="3572028" y="2797740"/>
            <a:ext cx="1508452" cy="303994"/>
          </a:xfrm>
          <a:prstGeom prst="roundRect">
            <a:avLst>
              <a:gd name="adj" fmla="val 50000"/>
            </a:avLst>
          </a:prstGeom>
          <a:solidFill>
            <a:srgbClr val="00A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  <a:ea typeface="Roboto" pitchFamily="2" charset="0"/>
              </a:rPr>
              <a:t>V</a:t>
            </a:r>
            <a:r>
              <a:rPr lang="nb-NO" sz="1200" b="1" dirty="0" err="1">
                <a:solidFill>
                  <a:schemeClr val="bg1"/>
                </a:solidFill>
                <a:ea typeface="Roboto" pitchFamily="2" charset="0"/>
              </a:rPr>
              <a:t>iew</a:t>
            </a:r>
            <a:r>
              <a:rPr lang="nb-NO" sz="1200" b="1" dirty="0">
                <a:solidFill>
                  <a:schemeClr val="bg1"/>
                </a:solidFill>
                <a:ea typeface="Roboto" pitchFamily="2" charset="0"/>
              </a:rPr>
              <a:t> all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7" name="TextBox 75">
            <a:extLst>
              <a:ext uri="{FF2B5EF4-FFF2-40B4-BE49-F238E27FC236}">
                <a16:creationId xmlns:a16="http://schemas.microsoft.com/office/drawing/2014/main" id="{1BF1D11C-A2B5-4D09-993D-AEC0641253F7}"/>
              </a:ext>
            </a:extLst>
          </p:cNvPr>
          <p:cNvSpPr txBox="1"/>
          <p:nvPr/>
        </p:nvSpPr>
        <p:spPr>
          <a:xfrm>
            <a:off x="383819" y="4397053"/>
            <a:ext cx="2863211" cy="1297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2000" b="1" dirty="0">
                <a:solidFill>
                  <a:srgbClr val="00A699"/>
                </a:solidFill>
              </a:rPr>
              <a:t>C</a:t>
            </a:r>
            <a:r>
              <a:rPr lang="nb-NO" sz="2000" b="1" dirty="0" err="1">
                <a:solidFill>
                  <a:srgbClr val="00A699"/>
                </a:solidFill>
              </a:rPr>
              <a:t>ertifications</a:t>
            </a:r>
            <a:r>
              <a:rPr lang="nb-NO" sz="2000" b="1" dirty="0">
                <a:solidFill>
                  <a:srgbClr val="00A699"/>
                </a:solidFill>
              </a:rPr>
              <a:t> &amp; </a:t>
            </a:r>
            <a:r>
              <a:rPr lang="nb-NO" sz="2000" b="1" dirty="0" err="1">
                <a:solidFill>
                  <a:srgbClr val="00A699"/>
                </a:solidFill>
              </a:rPr>
              <a:t>Experience</a:t>
            </a:r>
            <a:endParaRPr lang="nb-NO" sz="2000" b="1" dirty="0">
              <a:solidFill>
                <a:srgbClr val="00A699"/>
              </a:solidFill>
            </a:endParaRPr>
          </a:p>
        </p:txBody>
      </p:sp>
      <p:sp>
        <p:nvSpPr>
          <p:cNvPr id="28" name="TextBox 75">
            <a:extLst>
              <a:ext uri="{FF2B5EF4-FFF2-40B4-BE49-F238E27FC236}">
                <a16:creationId xmlns:a16="http://schemas.microsoft.com/office/drawing/2014/main" id="{1BF1D11C-A2B5-4D09-993D-AEC0641253F7}"/>
              </a:ext>
            </a:extLst>
          </p:cNvPr>
          <p:cNvSpPr txBox="1"/>
          <p:nvPr/>
        </p:nvSpPr>
        <p:spPr>
          <a:xfrm>
            <a:off x="3630849" y="4397053"/>
            <a:ext cx="2863211" cy="1297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sx="102000" sy="102000" algn="ctr" rotWithShape="0">
              <a:prstClr val="black">
                <a:alpha val="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b-NO" sz="2000" b="1" dirty="0" err="1">
                <a:solidFill>
                  <a:srgbClr val="00A699"/>
                </a:solidFill>
              </a:rPr>
              <a:t>Documents</a:t>
            </a:r>
            <a:endParaRPr lang="nb-NO" sz="2000" b="1" dirty="0">
              <a:solidFill>
                <a:srgbClr val="00A6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72030" y="1356545"/>
            <a:ext cx="1566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History</a:t>
            </a:r>
            <a:endParaRPr lang="nb-NO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572029" y="1769404"/>
            <a:ext cx="31561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b="1" dirty="0" err="1"/>
              <a:t>Title</a:t>
            </a:r>
            <a:r>
              <a:rPr lang="nb-NO" sz="1000" b="1" dirty="0"/>
              <a:t>		Date</a:t>
            </a:r>
            <a:endParaRPr lang="nb-NO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72028" y="2055249"/>
            <a:ext cx="37479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New </a:t>
            </a:r>
            <a:r>
              <a:rPr lang="nb-NO" sz="1000" dirty="0" err="1"/>
              <a:t>position</a:t>
            </a:r>
            <a:r>
              <a:rPr lang="nb-NO" sz="1000" dirty="0"/>
              <a:t>		1.02.13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72029" y="2375776"/>
            <a:ext cx="3156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dirty="0"/>
              <a:t>New </a:t>
            </a:r>
            <a:r>
              <a:rPr lang="nb-NO" sz="1000" dirty="0" err="1"/>
              <a:t>position</a:t>
            </a:r>
            <a:r>
              <a:rPr lang="nb-NO" sz="1000" dirty="0"/>
              <a:t>		02.08.11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806218" y="2937343"/>
            <a:ext cx="160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Employee</a:t>
            </a:r>
            <a:r>
              <a:rPr lang="nb-NO" sz="1600" b="1" dirty="0"/>
              <a:t> ID</a:t>
            </a:r>
            <a:endParaRPr lang="nb-NO" sz="1600" dirty="0"/>
          </a:p>
        </p:txBody>
      </p:sp>
      <p:sp>
        <p:nvSpPr>
          <p:cNvPr id="38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1806219" y="3278033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35114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87907" y="3545166"/>
            <a:ext cx="2565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Documentation</a:t>
            </a:r>
            <a:r>
              <a:rPr lang="nb-NO" sz="1600" b="1" dirty="0"/>
              <a:t> </a:t>
            </a:r>
            <a:r>
              <a:rPr lang="nb-NO" sz="1600" b="1" dirty="0" err="1"/>
              <a:t>completion</a:t>
            </a:r>
            <a:endParaRPr lang="nb-NO" sz="1600" dirty="0"/>
          </a:p>
        </p:txBody>
      </p:sp>
      <p:sp>
        <p:nvSpPr>
          <p:cNvPr id="40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3687909" y="3885856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FF0000"/>
                </a:solidFill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159136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22578"/>
            <a:ext cx="6858000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858000" cy="1022684"/>
          </a:xfrm>
          <a:prstGeom prst="rect">
            <a:avLst/>
          </a:prstGeom>
          <a:solidFill>
            <a:srgbClr val="00A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A699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5109" y="237499"/>
            <a:ext cx="3938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chemeClr val="bg1"/>
                </a:solidFill>
              </a:rPr>
              <a:t>PROJECT NAME</a:t>
            </a:r>
            <a:endParaRPr lang="nb-NO" sz="2000" dirty="0">
              <a:solidFill>
                <a:schemeClr val="bg1"/>
              </a:solidFill>
            </a:endParaRPr>
          </a:p>
        </p:txBody>
      </p:sp>
      <p:sp>
        <p:nvSpPr>
          <p:cNvPr id="36" name="TextBox 63">
            <a:extLst>
              <a:ext uri="{FF2B5EF4-FFF2-40B4-BE49-F238E27FC236}">
                <a16:creationId xmlns:a16="http://schemas.microsoft.com/office/drawing/2014/main" id="{FCEA6E48-FFAC-4AB8-A8CC-D49A40C78C4A}"/>
              </a:ext>
            </a:extLst>
          </p:cNvPr>
          <p:cNvSpPr txBox="1"/>
          <p:nvPr/>
        </p:nvSpPr>
        <p:spPr>
          <a:xfrm>
            <a:off x="5317065" y="637609"/>
            <a:ext cx="1411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ea typeface="Roboto" pitchFamily="2" charset="0"/>
              </a:rPr>
              <a:t>Business </a:t>
            </a:r>
            <a:r>
              <a:rPr lang="nb-NO" sz="1400" b="1" dirty="0" err="1">
                <a:solidFill>
                  <a:schemeClr val="bg1"/>
                </a:solidFill>
                <a:ea typeface="Roboto" pitchFamily="2" charset="0"/>
              </a:rPr>
              <a:t>name</a:t>
            </a:r>
            <a:endParaRPr lang="en-GB" sz="1400" b="1" dirty="0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16" name="TextBox 63">
            <a:extLst>
              <a:ext uri="{FF2B5EF4-FFF2-40B4-BE49-F238E27FC236}">
                <a16:creationId xmlns:a16="http://schemas.microsoft.com/office/drawing/2014/main" id="{FCEA6E48-FFAC-4AB8-A8CC-D49A40C78C4A}"/>
              </a:ext>
            </a:extLst>
          </p:cNvPr>
          <p:cNvSpPr txBox="1"/>
          <p:nvPr/>
        </p:nvSpPr>
        <p:spPr>
          <a:xfrm>
            <a:off x="395109" y="637609"/>
            <a:ext cx="2404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 err="1">
                <a:solidFill>
                  <a:schemeClr val="bg1"/>
                </a:solidFill>
                <a:ea typeface="Roboto" pitchFamily="2" charset="0"/>
              </a:rPr>
              <a:t>View</a:t>
            </a:r>
            <a:r>
              <a:rPr lang="nb-NO" sz="1400" b="1" dirty="0">
                <a:solidFill>
                  <a:schemeClr val="bg1"/>
                </a:solidFill>
                <a:ea typeface="Roboto" pitchFamily="2" charset="0"/>
              </a:rPr>
              <a:t> </a:t>
            </a:r>
            <a:r>
              <a:rPr lang="nb-NO" sz="1400" b="1" dirty="0" err="1">
                <a:solidFill>
                  <a:schemeClr val="bg1"/>
                </a:solidFill>
                <a:ea typeface="Roboto" pitchFamily="2" charset="0"/>
              </a:rPr>
              <a:t>employee</a:t>
            </a:r>
            <a:endParaRPr lang="en-GB" sz="1400" b="1" dirty="0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110" y="1528764"/>
            <a:ext cx="948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Name</a:t>
            </a:r>
            <a:endParaRPr lang="nb-NO" sz="1600" dirty="0"/>
          </a:p>
        </p:txBody>
      </p:sp>
      <p:sp>
        <p:nvSpPr>
          <p:cNvPr id="13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395110" y="1869454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Elon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Musk</a:t>
            </a:r>
            <a:endParaRPr lang="nb-NO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ktangel: avrundede hjørner 107">
            <a:extLst>
              <a:ext uri="{FF2B5EF4-FFF2-40B4-BE49-F238E27FC236}">
                <a16:creationId xmlns:a16="http://schemas.microsoft.com/office/drawing/2014/main" id="{405DE1FC-B8A7-49ED-8B6B-091C33C8FB6E}"/>
              </a:ext>
            </a:extLst>
          </p:cNvPr>
          <p:cNvSpPr/>
          <p:nvPr/>
        </p:nvSpPr>
        <p:spPr>
          <a:xfrm>
            <a:off x="421246" y="3821409"/>
            <a:ext cx="1844262" cy="303994"/>
          </a:xfrm>
          <a:prstGeom prst="roundRect">
            <a:avLst>
              <a:gd name="adj" fmla="val 50000"/>
            </a:avLst>
          </a:prstGeom>
          <a:solidFill>
            <a:srgbClr val="00A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chemeClr val="bg1"/>
                </a:solidFill>
                <a:ea typeface="Roboto" pitchFamily="2" charset="0"/>
              </a:rPr>
              <a:t>Edit </a:t>
            </a:r>
            <a:r>
              <a:rPr lang="nb-NO" sz="1200" b="1" dirty="0" err="1">
                <a:solidFill>
                  <a:schemeClr val="bg1"/>
                </a:solidFill>
                <a:ea typeface="Roboto" pitchFamily="2" charset="0"/>
              </a:rPr>
              <a:t>employee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109" y="2234898"/>
            <a:ext cx="948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Position</a:t>
            </a:r>
            <a:endParaRPr lang="nb-NO" sz="1600" dirty="0"/>
          </a:p>
        </p:txBody>
      </p:sp>
      <p:sp>
        <p:nvSpPr>
          <p:cNvPr id="18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395109" y="2575588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Operator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3819" y="2931411"/>
            <a:ext cx="948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Dept.</a:t>
            </a:r>
            <a:endParaRPr lang="nb-NO" sz="1600" dirty="0"/>
          </a:p>
        </p:txBody>
      </p:sp>
      <p:sp>
        <p:nvSpPr>
          <p:cNvPr id="23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383819" y="3272101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err="1">
                <a:solidFill>
                  <a:schemeClr val="bg1">
                    <a:lumMod val="50000"/>
                  </a:schemeClr>
                </a:solidFill>
              </a:rPr>
              <a:t>Electrolysis</a:t>
            </a:r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, series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3643" y="2227413"/>
            <a:ext cx="1625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Employed</a:t>
            </a:r>
            <a:r>
              <a:rPr lang="nb-NO" sz="1600" b="1" dirty="0"/>
              <a:t> date</a:t>
            </a:r>
            <a:endParaRPr lang="nb-NO" sz="1600" dirty="0"/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1783644" y="2568103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01.05.07</a:t>
            </a:r>
          </a:p>
        </p:txBody>
      </p:sp>
      <p:sp>
        <p:nvSpPr>
          <p:cNvPr id="26" name="Rektangel: avrundede hjørner 107">
            <a:extLst>
              <a:ext uri="{FF2B5EF4-FFF2-40B4-BE49-F238E27FC236}">
                <a16:creationId xmlns:a16="http://schemas.microsoft.com/office/drawing/2014/main" id="{405DE1FC-B8A7-49ED-8B6B-091C33C8FB6E}"/>
              </a:ext>
            </a:extLst>
          </p:cNvPr>
          <p:cNvSpPr/>
          <p:nvPr/>
        </p:nvSpPr>
        <p:spPr>
          <a:xfrm>
            <a:off x="3572028" y="2797740"/>
            <a:ext cx="1508452" cy="303994"/>
          </a:xfrm>
          <a:prstGeom prst="roundRect">
            <a:avLst>
              <a:gd name="adj" fmla="val 50000"/>
            </a:avLst>
          </a:prstGeom>
          <a:solidFill>
            <a:srgbClr val="00A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err="1">
                <a:solidFill>
                  <a:schemeClr val="bg1"/>
                </a:solidFill>
                <a:ea typeface="Roboto" pitchFamily="2" charset="0"/>
              </a:rPr>
              <a:t>View</a:t>
            </a:r>
            <a:r>
              <a:rPr lang="nb-NO" sz="1200" b="1" dirty="0">
                <a:solidFill>
                  <a:schemeClr val="bg1"/>
                </a:solidFill>
                <a:ea typeface="Roboto" pitchFamily="2" charset="0"/>
              </a:rPr>
              <a:t> all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72030" y="1356545"/>
            <a:ext cx="2503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History</a:t>
            </a:r>
            <a:endParaRPr lang="nb-NO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572029" y="1769404"/>
            <a:ext cx="31561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b="1" dirty="0" err="1"/>
              <a:t>Title</a:t>
            </a:r>
            <a:r>
              <a:rPr lang="nb-NO" sz="1000" b="1" dirty="0"/>
              <a:t>		Date</a:t>
            </a:r>
            <a:endParaRPr lang="nb-NO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72028" y="2055249"/>
            <a:ext cx="37479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Kompetanse x		xx.xx.xx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72029" y="2375776"/>
            <a:ext cx="3156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dirty="0"/>
              <a:t>Kompetanse x		xx.xx.xx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806218" y="2937343"/>
            <a:ext cx="160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Employee</a:t>
            </a:r>
            <a:r>
              <a:rPr lang="nb-NO" sz="1600" b="1" dirty="0"/>
              <a:t> ID</a:t>
            </a:r>
            <a:endParaRPr lang="nb-NO" sz="1600" dirty="0"/>
          </a:p>
        </p:txBody>
      </p:sp>
      <p:sp>
        <p:nvSpPr>
          <p:cNvPr id="38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1806219" y="3278033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bg1">
                    <a:lumMod val="50000"/>
                  </a:schemeClr>
                </a:solidFill>
              </a:rPr>
              <a:t>35114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87907" y="3545166"/>
            <a:ext cx="2607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Documentation</a:t>
            </a:r>
            <a:r>
              <a:rPr lang="nb-NO" sz="1600" b="1" dirty="0"/>
              <a:t> </a:t>
            </a:r>
            <a:r>
              <a:rPr lang="nb-NO" sz="1600" b="1" dirty="0" err="1"/>
              <a:t>completion</a:t>
            </a:r>
            <a:endParaRPr lang="nb-NO" sz="1600" dirty="0"/>
          </a:p>
        </p:txBody>
      </p:sp>
      <p:sp>
        <p:nvSpPr>
          <p:cNvPr id="40" name="TextBox 34">
            <a:extLst>
              <a:ext uri="{FF2B5EF4-FFF2-40B4-BE49-F238E27FC236}">
                <a16:creationId xmlns:a16="http://schemas.microsoft.com/office/drawing/2014/main" id="{A3F72A23-865F-4FE8-82C0-C7CC293D6A3C}"/>
              </a:ext>
            </a:extLst>
          </p:cNvPr>
          <p:cNvSpPr txBox="1"/>
          <p:nvPr/>
        </p:nvSpPr>
        <p:spPr>
          <a:xfrm>
            <a:off x="3687909" y="3885856"/>
            <a:ext cx="162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FF0000"/>
                </a:solidFill>
              </a:rPr>
              <a:t>90%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5111" y="4584552"/>
            <a:ext cx="2694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C</a:t>
            </a:r>
            <a:r>
              <a:rPr lang="nb-NO" sz="1600" b="1" dirty="0" err="1"/>
              <a:t>ertifications</a:t>
            </a:r>
            <a:r>
              <a:rPr lang="nb-NO" sz="1600" b="1" dirty="0"/>
              <a:t> &amp; </a:t>
            </a:r>
            <a:r>
              <a:rPr lang="nb-NO" sz="1600" b="1" dirty="0" err="1"/>
              <a:t>experience</a:t>
            </a:r>
            <a:endParaRPr lang="nb-NO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395111" y="4997411"/>
            <a:ext cx="610729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b="1" dirty="0" err="1"/>
              <a:t>Title</a:t>
            </a:r>
            <a:r>
              <a:rPr lang="nb-NO" sz="1000" b="1" dirty="0"/>
              <a:t>		Date		</a:t>
            </a:r>
            <a:r>
              <a:rPr lang="nb-NO" sz="1000" b="1" dirty="0" err="1"/>
              <a:t>Documentation</a:t>
            </a:r>
            <a:endParaRPr lang="nb-NO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395109" y="5283256"/>
            <a:ext cx="6107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Kompetanse 1		xx.xx.xx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5111" y="5603784"/>
            <a:ext cx="610729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dirty="0"/>
              <a:t>Kompetanse 2		xx.xx.xx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44266" y="5611690"/>
            <a:ext cx="135468" cy="215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4686529" y="5673198"/>
            <a:ext cx="124477" cy="12447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4444266" y="5323715"/>
            <a:ext cx="135468" cy="215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4686529" y="5385223"/>
            <a:ext cx="124477" cy="12447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395109" y="5898598"/>
            <a:ext cx="6107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Kompetanse 1		xx.xx.xx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95111" y="6219126"/>
            <a:ext cx="610729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dirty="0"/>
              <a:t>Kompetanse 2		xx.xx.xx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44266" y="6227032"/>
            <a:ext cx="135468" cy="215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4686529" y="6288540"/>
            <a:ext cx="124477" cy="12447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444266" y="5939057"/>
            <a:ext cx="135468" cy="215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4686529" y="6000565"/>
            <a:ext cx="124477" cy="12447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395107" y="6470963"/>
            <a:ext cx="6107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Kompetanse 1		xx.xx.xx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95109" y="6791491"/>
            <a:ext cx="610729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dirty="0"/>
              <a:t>Kompetanse 2		xx.xx.xx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444264" y="6799397"/>
            <a:ext cx="135468" cy="215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4686527" y="6860905"/>
            <a:ext cx="124477" cy="12447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444264" y="6511422"/>
            <a:ext cx="135468" cy="215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4686527" y="6572930"/>
            <a:ext cx="124477" cy="12447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355596" y="7777728"/>
            <a:ext cx="2734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Courses </a:t>
            </a:r>
            <a:r>
              <a:rPr lang="nb-NO" sz="1600" b="1" dirty="0" err="1"/>
              <a:t>registered</a:t>
            </a:r>
            <a:endParaRPr lang="nb-NO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355595" y="8190587"/>
            <a:ext cx="610729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b="1" dirty="0" err="1"/>
              <a:t>Title</a:t>
            </a:r>
            <a:r>
              <a:rPr lang="nb-NO" sz="1000" b="1" dirty="0"/>
              <a:t>		Date		   </a:t>
            </a:r>
            <a:r>
              <a:rPr lang="nb-NO" sz="1000" b="1" dirty="0" err="1"/>
              <a:t>Certification</a:t>
            </a:r>
            <a:endParaRPr lang="nb-NO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355593" y="8476432"/>
            <a:ext cx="6107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Kurs 1		xx.xx.xx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55595" y="8796960"/>
            <a:ext cx="610729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000" dirty="0"/>
              <a:t>Kurs 2		xx.xx.xx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04750" y="8804866"/>
            <a:ext cx="135468" cy="215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4404750" y="8516891"/>
            <a:ext cx="135468" cy="215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ktangel: avrundede hjørner 107">
            <a:extLst>
              <a:ext uri="{FF2B5EF4-FFF2-40B4-BE49-F238E27FC236}">
                <a16:creationId xmlns:a16="http://schemas.microsoft.com/office/drawing/2014/main" id="{405DE1FC-B8A7-49ED-8B6B-091C33C8FB6E}"/>
              </a:ext>
            </a:extLst>
          </p:cNvPr>
          <p:cNvSpPr/>
          <p:nvPr/>
        </p:nvSpPr>
        <p:spPr>
          <a:xfrm>
            <a:off x="355595" y="7236479"/>
            <a:ext cx="1844262" cy="303994"/>
          </a:xfrm>
          <a:prstGeom prst="roundRect">
            <a:avLst>
              <a:gd name="adj" fmla="val 50000"/>
            </a:avLst>
          </a:prstGeom>
          <a:solidFill>
            <a:srgbClr val="00A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chemeClr val="bg1"/>
                </a:solidFill>
                <a:ea typeface="Roboto" pitchFamily="2" charset="0"/>
              </a:rPr>
              <a:t>Edit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4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4824</TotalTime>
  <Words>278</Words>
  <Application>Microsoft Office PowerPoint</Application>
  <PresentationFormat>A4 Paper (210x297 mm)</PresentationFormat>
  <Paragraphs>86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Arnt Oddvar Pedersen</cp:lastModifiedBy>
  <cp:revision>85</cp:revision>
  <dcterms:created xsi:type="dcterms:W3CDTF">2019-09-12T20:16:11Z</dcterms:created>
  <dcterms:modified xsi:type="dcterms:W3CDTF">2021-01-28T09:31:48Z</dcterms:modified>
</cp:coreProperties>
</file>