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1" r:id="rId1"/>
  </p:sldMasterIdLst>
  <p:notesMasterIdLst>
    <p:notesMasterId r:id="rId10"/>
  </p:notesMasterIdLst>
  <p:sldIdLst>
    <p:sldId id="263" r:id="rId2"/>
    <p:sldId id="264" r:id="rId3"/>
    <p:sldId id="259" r:id="rId4"/>
    <p:sldId id="257" r:id="rId5"/>
    <p:sldId id="265" r:id="rId6"/>
    <p:sldId id="266" r:id="rId7"/>
    <p:sldId id="267" r:id="rId8"/>
    <p:sldId id="268" r:id="rId9"/>
  </p:sldIdLst>
  <p:sldSz cx="24384000" cy="137160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Calibri Light" panose="020F0302020204030204" pitchFamily="34" charset="0"/>
      <p:regular r:id="rId15"/>
      <p:italic r:id="rId16"/>
    </p:embeddedFont>
    <p:embeddedFont>
      <p:font typeface="Helvetica Neue" panose="020B0604020202020204" charset="0"/>
      <p:regular r:id="rId17"/>
      <p:bold r:id="rId18"/>
      <p:italic r:id="rId19"/>
      <p:boldItalic r:id="rId20"/>
    </p:embeddedFont>
    <p:embeddedFont>
      <p:font typeface="Helvetica Neue Light" panose="020B0604020202020204" charset="0"/>
      <p:regular r:id="rId21"/>
      <p:bold r:id="rId22"/>
      <p:italic r:id="rId23"/>
      <p:boldItalic r:id="rId24"/>
    </p:embeddedFont>
    <p:embeddedFont>
      <p:font typeface="Ubuntu" panose="020B0604020202020204" charset="0"/>
      <p:regular r:id="rId25"/>
      <p:bold r:id="rId26"/>
      <p:italic r:id="rId27"/>
      <p:boldItalic r:id="rId28"/>
    </p:embeddedFont>
  </p:embeddedFontLst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C58"/>
    <a:srgbClr val="033859"/>
    <a:srgbClr val="044268"/>
    <a:srgbClr val="034769"/>
    <a:srgbClr val="034969"/>
    <a:srgbClr val="044068"/>
    <a:srgbClr val="1E4560"/>
    <a:srgbClr val="1E4760"/>
    <a:srgbClr val="243E5A"/>
    <a:srgbClr val="1D41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20ECFD4-1C39-472A-A7DF-56623E1DD687}" v="98" dt="2021-02-12T11:42:26.9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2" d="100"/>
          <a:sy n="52" d="100"/>
        </p:scale>
        <p:origin x="144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font" Target="fonts/font16.fntdata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font" Target="fonts/font15.fntdata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font" Target="fonts/font18.fntdata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font" Target="fonts/font17.fntdata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rina Haga" userId="3b380217-0fd5-4462-a7b2-e48570e2ef05" providerId="ADAL" clId="{620ECFD4-1C39-472A-A7DF-56623E1DD687}"/>
    <pc:docChg chg="undo custSel mod delSld modSld">
      <pc:chgData name="Irina Haga" userId="3b380217-0fd5-4462-a7b2-e48570e2ef05" providerId="ADAL" clId="{620ECFD4-1C39-472A-A7DF-56623E1DD687}" dt="2021-02-12T11:42:53.715" v="446" actId="2711"/>
      <pc:docMkLst>
        <pc:docMk/>
      </pc:docMkLst>
      <pc:sldChg chg="del">
        <pc:chgData name="Irina Haga" userId="3b380217-0fd5-4462-a7b2-e48570e2ef05" providerId="ADAL" clId="{620ECFD4-1C39-472A-A7DF-56623E1DD687}" dt="2021-02-05T12:42:32.934" v="399" actId="47"/>
        <pc:sldMkLst>
          <pc:docMk/>
          <pc:sldMk cId="0" sldId="256"/>
        </pc:sldMkLst>
      </pc:sldChg>
      <pc:sldChg chg="modSp mod modTransition modAnim">
        <pc:chgData name="Irina Haga" userId="3b380217-0fd5-4462-a7b2-e48570e2ef05" providerId="ADAL" clId="{620ECFD4-1C39-472A-A7DF-56623E1DD687}" dt="2021-02-12T11:42:53.715" v="446" actId="2711"/>
        <pc:sldMkLst>
          <pc:docMk/>
          <pc:sldMk cId="0" sldId="257"/>
        </pc:sldMkLst>
        <pc:spChg chg="mod">
          <ac:chgData name="Irina Haga" userId="3b380217-0fd5-4462-a7b2-e48570e2ef05" providerId="ADAL" clId="{620ECFD4-1C39-472A-A7DF-56623E1DD687}" dt="2021-02-12T11:42:53.715" v="446" actId="2711"/>
          <ac:spMkLst>
            <pc:docMk/>
            <pc:sldMk cId="0" sldId="257"/>
            <ac:spMk id="4" creationId="{144F9893-2761-4C0A-B190-26C98BAF3849}"/>
          </ac:spMkLst>
        </pc:spChg>
        <pc:spChg chg="mod">
          <ac:chgData name="Irina Haga" userId="3b380217-0fd5-4462-a7b2-e48570e2ef05" providerId="ADAL" clId="{620ECFD4-1C39-472A-A7DF-56623E1DD687}" dt="2021-02-12T11:42:26.907" v="445" actId="2711"/>
          <ac:spMkLst>
            <pc:docMk/>
            <pc:sldMk cId="0" sldId="257"/>
            <ac:spMk id="5" creationId="{02AB39DF-A11F-4D8B-8077-522F8F4A5967}"/>
          </ac:spMkLst>
        </pc:spChg>
      </pc:sldChg>
      <pc:sldChg chg="del">
        <pc:chgData name="Irina Haga" userId="3b380217-0fd5-4462-a7b2-e48570e2ef05" providerId="ADAL" clId="{620ECFD4-1C39-472A-A7DF-56623E1DD687}" dt="2021-02-05T12:42:34.044" v="400" actId="47"/>
        <pc:sldMkLst>
          <pc:docMk/>
          <pc:sldMk cId="0" sldId="258"/>
        </pc:sldMkLst>
      </pc:sldChg>
      <pc:sldChg chg="addSp delSp modSp mod">
        <pc:chgData name="Irina Haga" userId="3b380217-0fd5-4462-a7b2-e48570e2ef05" providerId="ADAL" clId="{620ECFD4-1C39-472A-A7DF-56623E1DD687}" dt="2021-02-12T11:14:22.079" v="438" actId="255"/>
        <pc:sldMkLst>
          <pc:docMk/>
          <pc:sldMk cId="0" sldId="259"/>
        </pc:sldMkLst>
        <pc:spChg chg="add del mod">
          <ac:chgData name="Irina Haga" userId="3b380217-0fd5-4462-a7b2-e48570e2ef05" providerId="ADAL" clId="{620ECFD4-1C39-472A-A7DF-56623E1DD687}" dt="2021-02-05T12:04:59.651" v="199"/>
          <ac:spMkLst>
            <pc:docMk/>
            <pc:sldMk cId="0" sldId="259"/>
            <ac:spMk id="2" creationId="{DA5704D1-8706-4EF5-8FC0-C160DF2090C2}"/>
          </ac:spMkLst>
        </pc:spChg>
        <pc:spChg chg="mod">
          <ac:chgData name="Irina Haga" userId="3b380217-0fd5-4462-a7b2-e48570e2ef05" providerId="ADAL" clId="{620ECFD4-1C39-472A-A7DF-56623E1DD687}" dt="2021-02-05T12:03:19.774" v="165" actId="20577"/>
          <ac:spMkLst>
            <pc:docMk/>
            <pc:sldMk cId="0" sldId="259"/>
            <ac:spMk id="87" creationId="{00000000-0000-0000-0000-000000000000}"/>
          </ac:spMkLst>
        </pc:spChg>
        <pc:spChg chg="mod">
          <ac:chgData name="Irina Haga" userId="3b380217-0fd5-4462-a7b2-e48570e2ef05" providerId="ADAL" clId="{620ECFD4-1C39-472A-A7DF-56623E1DD687}" dt="2021-02-05T12:04:54.630" v="197" actId="1076"/>
          <ac:spMkLst>
            <pc:docMk/>
            <pc:sldMk cId="0" sldId="259"/>
            <ac:spMk id="91" creationId="{00000000-0000-0000-0000-000000000000}"/>
          </ac:spMkLst>
        </pc:spChg>
        <pc:spChg chg="mod">
          <ac:chgData name="Irina Haga" userId="3b380217-0fd5-4462-a7b2-e48570e2ef05" providerId="ADAL" clId="{620ECFD4-1C39-472A-A7DF-56623E1DD687}" dt="2021-02-05T12:04:50.145" v="196" actId="1076"/>
          <ac:spMkLst>
            <pc:docMk/>
            <pc:sldMk cId="0" sldId="259"/>
            <ac:spMk id="92" creationId="{00000000-0000-0000-0000-000000000000}"/>
          </ac:spMkLst>
        </pc:spChg>
        <pc:spChg chg="mod">
          <ac:chgData name="Irina Haga" userId="3b380217-0fd5-4462-a7b2-e48570e2ef05" providerId="ADAL" clId="{620ECFD4-1C39-472A-A7DF-56623E1DD687}" dt="2021-02-12T11:14:22.079" v="438" actId="255"/>
          <ac:spMkLst>
            <pc:docMk/>
            <pc:sldMk cId="0" sldId="259"/>
            <ac:spMk id="131" creationId="{00000000-0000-0000-0000-000000000000}"/>
          </ac:spMkLst>
        </pc:spChg>
        <pc:cxnChg chg="mod">
          <ac:chgData name="Irina Haga" userId="3b380217-0fd5-4462-a7b2-e48570e2ef05" providerId="ADAL" clId="{620ECFD4-1C39-472A-A7DF-56623E1DD687}" dt="2021-02-05T12:04:54.630" v="197" actId="1076"/>
          <ac:cxnSpMkLst>
            <pc:docMk/>
            <pc:sldMk cId="0" sldId="259"/>
            <ac:cxnSpMk id="110" creationId="{00000000-0000-0000-0000-000000000000}"/>
          </ac:cxnSpMkLst>
        </pc:cxnChg>
        <pc:cxnChg chg="mod">
          <ac:chgData name="Irina Haga" userId="3b380217-0fd5-4462-a7b2-e48570e2ef05" providerId="ADAL" clId="{620ECFD4-1C39-472A-A7DF-56623E1DD687}" dt="2021-02-05T12:04:50.145" v="196" actId="1076"/>
          <ac:cxnSpMkLst>
            <pc:docMk/>
            <pc:sldMk cId="0" sldId="259"/>
            <ac:cxnSpMk id="112" creationId="{00000000-0000-0000-0000-000000000000}"/>
          </ac:cxnSpMkLst>
        </pc:cxnChg>
      </pc:sldChg>
      <pc:sldChg chg="del">
        <pc:chgData name="Irina Haga" userId="3b380217-0fd5-4462-a7b2-e48570e2ef05" providerId="ADAL" clId="{620ECFD4-1C39-472A-A7DF-56623E1DD687}" dt="2021-02-05T12:42:34.554" v="401" actId="47"/>
        <pc:sldMkLst>
          <pc:docMk/>
          <pc:sldMk cId="0" sldId="260"/>
        </pc:sldMkLst>
      </pc:sldChg>
      <pc:sldChg chg="del">
        <pc:chgData name="Irina Haga" userId="3b380217-0fd5-4462-a7b2-e48570e2ef05" providerId="ADAL" clId="{620ECFD4-1C39-472A-A7DF-56623E1DD687}" dt="2021-02-05T12:42:35.120" v="402" actId="47"/>
        <pc:sldMkLst>
          <pc:docMk/>
          <pc:sldMk cId="0" sldId="261"/>
        </pc:sldMkLst>
      </pc:sldChg>
      <pc:sldChg chg="del">
        <pc:chgData name="Irina Haga" userId="3b380217-0fd5-4462-a7b2-e48570e2ef05" providerId="ADAL" clId="{620ECFD4-1C39-472A-A7DF-56623E1DD687}" dt="2021-02-05T12:42:36.334" v="403" actId="47"/>
        <pc:sldMkLst>
          <pc:docMk/>
          <pc:sldMk cId="0" sldId="262"/>
        </pc:sldMkLst>
      </pc:sldChg>
      <pc:sldChg chg="addSp delSp modSp mod">
        <pc:chgData name="Irina Haga" userId="3b380217-0fd5-4462-a7b2-e48570e2ef05" providerId="ADAL" clId="{620ECFD4-1C39-472A-A7DF-56623E1DD687}" dt="2021-02-05T12:23:04.096" v="325" actId="1037"/>
        <pc:sldMkLst>
          <pc:docMk/>
          <pc:sldMk cId="1277181689" sldId="263"/>
        </pc:sldMkLst>
        <pc:spChg chg="del">
          <ac:chgData name="Irina Haga" userId="3b380217-0fd5-4462-a7b2-e48570e2ef05" providerId="ADAL" clId="{620ECFD4-1C39-472A-A7DF-56623E1DD687}" dt="2021-02-05T08:27:23.581" v="158" actId="21"/>
          <ac:spMkLst>
            <pc:docMk/>
            <pc:sldMk cId="1277181689" sldId="263"/>
            <ac:spMk id="3" creationId="{D09BEFCE-359C-489E-9913-9C07C94ECBED}"/>
          </ac:spMkLst>
        </pc:spChg>
        <pc:spChg chg="add del mod">
          <ac:chgData name="Irina Haga" userId="3b380217-0fd5-4462-a7b2-e48570e2ef05" providerId="ADAL" clId="{620ECFD4-1C39-472A-A7DF-56623E1DD687}" dt="2021-02-05T12:22:47.746" v="317" actId="20577"/>
          <ac:spMkLst>
            <pc:docMk/>
            <pc:sldMk cId="1277181689" sldId="263"/>
            <ac:spMk id="4" creationId="{C1A6AE2D-6AE1-426E-8664-BAB721E08547}"/>
          </ac:spMkLst>
        </pc:spChg>
        <pc:spChg chg="add del mod">
          <ac:chgData name="Irina Haga" userId="3b380217-0fd5-4462-a7b2-e48570e2ef05" providerId="ADAL" clId="{620ECFD4-1C39-472A-A7DF-56623E1DD687}" dt="2021-02-05T08:27:11.684" v="156" actId="21"/>
          <ac:spMkLst>
            <pc:docMk/>
            <pc:sldMk cId="1277181689" sldId="263"/>
            <ac:spMk id="6" creationId="{4B29A569-4669-4046-997F-8F3CA46BCB9D}"/>
          </ac:spMkLst>
        </pc:spChg>
        <pc:spChg chg="add mod">
          <ac:chgData name="Irina Haga" userId="3b380217-0fd5-4462-a7b2-e48570e2ef05" providerId="ADAL" clId="{620ECFD4-1C39-472A-A7DF-56623E1DD687}" dt="2021-02-05T12:23:04.096" v="325" actId="1037"/>
          <ac:spMkLst>
            <pc:docMk/>
            <pc:sldMk cId="1277181689" sldId="263"/>
            <ac:spMk id="7" creationId="{A0EB6C35-F6BA-4540-85BC-17767F906539}"/>
          </ac:spMkLst>
        </pc:spChg>
        <pc:picChg chg="mod">
          <ac:chgData name="Irina Haga" userId="3b380217-0fd5-4462-a7b2-e48570e2ef05" providerId="ADAL" clId="{620ECFD4-1C39-472A-A7DF-56623E1DD687}" dt="2021-02-05T08:27:55.322" v="160" actId="1076"/>
          <ac:picMkLst>
            <pc:docMk/>
            <pc:sldMk cId="1277181689" sldId="263"/>
            <ac:picMk id="5" creationId="{17FF3835-B854-48EC-9A0F-8788E96A4E1C}"/>
          </ac:picMkLst>
        </pc:picChg>
      </pc:sldChg>
      <pc:sldChg chg="modSp mod modTransition">
        <pc:chgData name="Irina Haga" userId="3b380217-0fd5-4462-a7b2-e48570e2ef05" providerId="ADAL" clId="{620ECFD4-1C39-472A-A7DF-56623E1DD687}" dt="2021-02-12T11:42:08.237" v="444" actId="2711"/>
        <pc:sldMkLst>
          <pc:docMk/>
          <pc:sldMk cId="3420807317" sldId="264"/>
        </pc:sldMkLst>
        <pc:spChg chg="mod">
          <ac:chgData name="Irina Haga" userId="3b380217-0fd5-4462-a7b2-e48570e2ef05" providerId="ADAL" clId="{620ECFD4-1C39-472A-A7DF-56623E1DD687}" dt="2021-02-12T11:42:08.237" v="444" actId="2711"/>
          <ac:spMkLst>
            <pc:docMk/>
            <pc:sldMk cId="3420807317" sldId="264"/>
            <ac:spMk id="7" creationId="{C475DC7C-5A42-4AE7-98F0-A0C03B8B3C05}"/>
          </ac:spMkLst>
        </pc:spChg>
        <pc:spChg chg="mod">
          <ac:chgData name="Irina Haga" userId="3b380217-0fd5-4462-a7b2-e48570e2ef05" providerId="ADAL" clId="{620ECFD4-1C39-472A-A7DF-56623E1DD687}" dt="2021-02-12T11:41:58.607" v="443" actId="2711"/>
          <ac:spMkLst>
            <pc:docMk/>
            <pc:sldMk cId="3420807317" sldId="264"/>
            <ac:spMk id="8" creationId="{7273D962-0EEC-42B2-8C71-D2A8DFE2BF09}"/>
          </ac:spMkLst>
        </pc:spChg>
        <pc:picChg chg="mod">
          <ac:chgData name="Irina Haga" userId="3b380217-0fd5-4462-a7b2-e48570e2ef05" providerId="ADAL" clId="{620ECFD4-1C39-472A-A7DF-56623E1DD687}" dt="2021-02-12T11:41:49.376" v="442" actId="1076"/>
          <ac:picMkLst>
            <pc:docMk/>
            <pc:sldMk cId="3420807317" sldId="264"/>
            <ac:picMk id="6" creationId="{A4D1104F-3591-4232-98AD-DCDC8937BF4A}"/>
          </ac:picMkLst>
        </pc:picChg>
      </pc:sldChg>
      <pc:sldChg chg="addSp delSp modSp mod setBg setClrOvrMap">
        <pc:chgData name="Irina Haga" userId="3b380217-0fd5-4462-a7b2-e48570e2ef05" providerId="ADAL" clId="{620ECFD4-1C39-472A-A7DF-56623E1DD687}" dt="2021-02-05T12:42:06.728" v="398" actId="14100"/>
        <pc:sldMkLst>
          <pc:docMk/>
          <pc:sldMk cId="3174593039" sldId="265"/>
        </pc:sldMkLst>
        <pc:spChg chg="add del mod">
          <ac:chgData name="Irina Haga" userId="3b380217-0fd5-4462-a7b2-e48570e2ef05" providerId="ADAL" clId="{620ECFD4-1C39-472A-A7DF-56623E1DD687}" dt="2021-02-05T12:35:00.911" v="362" actId="931"/>
          <ac:spMkLst>
            <pc:docMk/>
            <pc:sldMk cId="3174593039" sldId="265"/>
            <ac:spMk id="3" creationId="{A99AAAD1-B11C-44C6-9765-413E1B6C5B44}"/>
          </ac:spMkLst>
        </pc:spChg>
        <pc:spChg chg="mod ord">
          <ac:chgData name="Irina Haga" userId="3b380217-0fd5-4462-a7b2-e48570e2ef05" providerId="ADAL" clId="{620ECFD4-1C39-472A-A7DF-56623E1DD687}" dt="2021-02-05T12:38:51.161" v="391" actId="26606"/>
          <ac:spMkLst>
            <pc:docMk/>
            <pc:sldMk cId="3174593039" sldId="265"/>
            <ac:spMk id="7" creationId="{541259EC-4169-4FC0-9AEB-835E927C302B}"/>
          </ac:spMkLst>
        </pc:spChg>
        <pc:spChg chg="del">
          <ac:chgData name="Irina Haga" userId="3b380217-0fd5-4462-a7b2-e48570e2ef05" providerId="ADAL" clId="{620ECFD4-1C39-472A-A7DF-56623E1DD687}" dt="2021-02-05T12:28:42.750" v="330" actId="26606"/>
          <ac:spMkLst>
            <pc:docMk/>
            <pc:sldMk cId="3174593039" sldId="265"/>
            <ac:spMk id="11" creationId="{42A4FC2C-047E-45A5-965D-8E1E3BF09BC6}"/>
          </ac:spMkLst>
        </pc:spChg>
        <pc:spChg chg="add del mod">
          <ac:chgData name="Irina Haga" userId="3b380217-0fd5-4462-a7b2-e48570e2ef05" providerId="ADAL" clId="{620ECFD4-1C39-472A-A7DF-56623E1DD687}" dt="2021-02-05T12:36:25.602" v="370" actId="931"/>
          <ac:spMkLst>
            <pc:docMk/>
            <pc:sldMk cId="3174593039" sldId="265"/>
            <ac:spMk id="12" creationId="{76FFAF6B-B99B-4425-8F3E-D1ACA29FAA21}"/>
          </ac:spMkLst>
        </pc:spChg>
        <pc:spChg chg="add del">
          <ac:chgData name="Irina Haga" userId="3b380217-0fd5-4462-a7b2-e48570e2ef05" providerId="ADAL" clId="{620ECFD4-1C39-472A-A7DF-56623E1DD687}" dt="2021-02-05T12:29:50.287" v="336" actId="26606"/>
          <ac:spMkLst>
            <pc:docMk/>
            <pc:sldMk cId="3174593039" sldId="265"/>
            <ac:spMk id="16" creationId="{A8CCCB6D-5162-4AAE-A5E3-3AC55410DBCE}"/>
          </ac:spMkLst>
        </pc:spChg>
        <pc:spChg chg="add del mod">
          <ac:chgData name="Irina Haga" userId="3b380217-0fd5-4462-a7b2-e48570e2ef05" providerId="ADAL" clId="{620ECFD4-1C39-472A-A7DF-56623E1DD687}" dt="2021-02-05T12:37:21.234" v="378"/>
          <ac:spMkLst>
            <pc:docMk/>
            <pc:sldMk cId="3174593039" sldId="265"/>
            <ac:spMk id="17" creationId="{37E265B3-F128-4F81-B4B0-FC028DA2BE84}"/>
          </ac:spMkLst>
        </pc:spChg>
        <pc:spChg chg="add del">
          <ac:chgData name="Irina Haga" userId="3b380217-0fd5-4462-a7b2-e48570e2ef05" providerId="ADAL" clId="{620ECFD4-1C39-472A-A7DF-56623E1DD687}" dt="2021-02-05T12:29:50.287" v="336" actId="26606"/>
          <ac:spMkLst>
            <pc:docMk/>
            <pc:sldMk cId="3174593039" sldId="265"/>
            <ac:spMk id="18" creationId="{0BCD8C04-CC7B-40EF-82EB-E9821F79BB86}"/>
          </ac:spMkLst>
        </pc:spChg>
        <pc:spChg chg="add del">
          <ac:chgData name="Irina Haga" userId="3b380217-0fd5-4462-a7b2-e48570e2ef05" providerId="ADAL" clId="{620ECFD4-1C39-472A-A7DF-56623E1DD687}" dt="2021-02-05T12:29:15.643" v="333" actId="26606"/>
          <ac:spMkLst>
            <pc:docMk/>
            <pc:sldMk cId="3174593039" sldId="265"/>
            <ac:spMk id="23" creationId="{0A597D97-203B-498B-95D3-E90DC961039F}"/>
          </ac:spMkLst>
        </pc:spChg>
        <pc:spChg chg="add del">
          <ac:chgData name="Irina Haga" userId="3b380217-0fd5-4462-a7b2-e48570e2ef05" providerId="ADAL" clId="{620ECFD4-1C39-472A-A7DF-56623E1DD687}" dt="2021-02-05T12:29:15.643" v="333" actId="26606"/>
          <ac:spMkLst>
            <pc:docMk/>
            <pc:sldMk cId="3174593039" sldId="265"/>
            <ac:spMk id="25" creationId="{6A6EF10E-DF41-4BD3-8EB4-6F646531DC26}"/>
          </ac:spMkLst>
        </pc:spChg>
        <pc:spChg chg="add del">
          <ac:chgData name="Irina Haga" userId="3b380217-0fd5-4462-a7b2-e48570e2ef05" providerId="ADAL" clId="{620ECFD4-1C39-472A-A7DF-56623E1DD687}" dt="2021-02-05T12:29:50.284" v="335" actId="26606"/>
          <ac:spMkLst>
            <pc:docMk/>
            <pc:sldMk cId="3174593039" sldId="265"/>
            <ac:spMk id="27" creationId="{2A0E4E09-FC02-4ADC-951A-3FFA90B6FE39}"/>
          </ac:spMkLst>
        </pc:spChg>
        <pc:spChg chg="add del">
          <ac:chgData name="Irina Haga" userId="3b380217-0fd5-4462-a7b2-e48570e2ef05" providerId="ADAL" clId="{620ECFD4-1C39-472A-A7DF-56623E1DD687}" dt="2021-02-05T12:29:50.284" v="335" actId="26606"/>
          <ac:spMkLst>
            <pc:docMk/>
            <pc:sldMk cId="3174593039" sldId="265"/>
            <ac:spMk id="28" creationId="{9453FF84-60C1-4EA8-B49B-1B8C2D0C589F}"/>
          </ac:spMkLst>
        </pc:spChg>
        <pc:spChg chg="add del">
          <ac:chgData name="Irina Haga" userId="3b380217-0fd5-4462-a7b2-e48570e2ef05" providerId="ADAL" clId="{620ECFD4-1C39-472A-A7DF-56623E1DD687}" dt="2021-02-05T12:35:06.947" v="366" actId="26606"/>
          <ac:spMkLst>
            <pc:docMk/>
            <pc:sldMk cId="3174593039" sldId="265"/>
            <ac:spMk id="30" creationId="{A8CCCB6D-5162-4AAE-A5E3-3AC55410DBCE}"/>
          </ac:spMkLst>
        </pc:spChg>
        <pc:spChg chg="add del">
          <ac:chgData name="Irina Haga" userId="3b380217-0fd5-4462-a7b2-e48570e2ef05" providerId="ADAL" clId="{620ECFD4-1C39-472A-A7DF-56623E1DD687}" dt="2021-02-05T12:35:06.947" v="366" actId="26606"/>
          <ac:spMkLst>
            <pc:docMk/>
            <pc:sldMk cId="3174593039" sldId="265"/>
            <ac:spMk id="31" creationId="{0BCD8C04-CC7B-40EF-82EB-E9821F79BB86}"/>
          </ac:spMkLst>
        </pc:spChg>
        <pc:spChg chg="add del">
          <ac:chgData name="Irina Haga" userId="3b380217-0fd5-4462-a7b2-e48570e2ef05" providerId="ADAL" clId="{620ECFD4-1C39-472A-A7DF-56623E1DD687}" dt="2021-02-05T12:36:29.699" v="373" actId="26606"/>
          <ac:spMkLst>
            <pc:docMk/>
            <pc:sldMk cId="3174593039" sldId="265"/>
            <ac:spMk id="36" creationId="{A8CCCB6D-5162-4AAE-A5E3-3AC55410DBCE}"/>
          </ac:spMkLst>
        </pc:spChg>
        <pc:spChg chg="add del">
          <ac:chgData name="Irina Haga" userId="3b380217-0fd5-4462-a7b2-e48570e2ef05" providerId="ADAL" clId="{620ECFD4-1C39-472A-A7DF-56623E1DD687}" dt="2021-02-05T12:36:29.699" v="373" actId="26606"/>
          <ac:spMkLst>
            <pc:docMk/>
            <pc:sldMk cId="3174593039" sldId="265"/>
            <ac:spMk id="38" creationId="{0BCD8C04-CC7B-40EF-82EB-E9821F79BB86}"/>
          </ac:spMkLst>
        </pc:spChg>
        <pc:spChg chg="add del">
          <ac:chgData name="Irina Haga" userId="3b380217-0fd5-4462-a7b2-e48570e2ef05" providerId="ADAL" clId="{620ECFD4-1C39-472A-A7DF-56623E1DD687}" dt="2021-02-05T12:38:51.161" v="391" actId="26606"/>
          <ac:spMkLst>
            <pc:docMk/>
            <pc:sldMk cId="3174593039" sldId="265"/>
            <ac:spMk id="43" creationId="{A8CCCB6D-5162-4AAE-A5E3-3AC55410DBCE}"/>
          </ac:spMkLst>
        </pc:spChg>
        <pc:spChg chg="add del">
          <ac:chgData name="Irina Haga" userId="3b380217-0fd5-4462-a7b2-e48570e2ef05" providerId="ADAL" clId="{620ECFD4-1C39-472A-A7DF-56623E1DD687}" dt="2021-02-05T12:38:51.161" v="391" actId="26606"/>
          <ac:spMkLst>
            <pc:docMk/>
            <pc:sldMk cId="3174593039" sldId="265"/>
            <ac:spMk id="45" creationId="{0BCD8C04-CC7B-40EF-82EB-E9821F79BB86}"/>
          </ac:spMkLst>
        </pc:spChg>
        <pc:spChg chg="add">
          <ac:chgData name="Irina Haga" userId="3b380217-0fd5-4462-a7b2-e48570e2ef05" providerId="ADAL" clId="{620ECFD4-1C39-472A-A7DF-56623E1DD687}" dt="2021-02-05T12:38:51.161" v="391" actId="26606"/>
          <ac:spMkLst>
            <pc:docMk/>
            <pc:sldMk cId="3174593039" sldId="265"/>
            <ac:spMk id="47" creationId="{A8CCCB6D-5162-4AAE-A5E3-3AC55410DBCE}"/>
          </ac:spMkLst>
        </pc:spChg>
        <pc:spChg chg="add">
          <ac:chgData name="Irina Haga" userId="3b380217-0fd5-4462-a7b2-e48570e2ef05" providerId="ADAL" clId="{620ECFD4-1C39-472A-A7DF-56623E1DD687}" dt="2021-02-05T12:38:51.161" v="391" actId="26606"/>
          <ac:spMkLst>
            <pc:docMk/>
            <pc:sldMk cId="3174593039" sldId="265"/>
            <ac:spMk id="48" creationId="{0BCD8C04-CC7B-40EF-82EB-E9821F79BB86}"/>
          </ac:spMkLst>
        </pc:spChg>
        <pc:spChg chg="add del">
          <ac:chgData name="Irina Haga" userId="3b380217-0fd5-4462-a7b2-e48570e2ef05" providerId="ADAL" clId="{620ECFD4-1C39-472A-A7DF-56623E1DD687}" dt="2021-02-05T12:38:25.852" v="384" actId="26606"/>
          <ac:spMkLst>
            <pc:docMk/>
            <pc:sldMk cId="3174593039" sldId="265"/>
            <ac:spMk id="50" creationId="{D928DD85-BB99-450D-A702-2683E0296282}"/>
          </ac:spMkLst>
        </pc:spChg>
        <pc:spChg chg="add del">
          <ac:chgData name="Irina Haga" userId="3b380217-0fd5-4462-a7b2-e48570e2ef05" providerId="ADAL" clId="{620ECFD4-1C39-472A-A7DF-56623E1DD687}" dt="2021-02-05T12:38:25.852" v="384" actId="26606"/>
          <ac:spMkLst>
            <pc:docMk/>
            <pc:sldMk cId="3174593039" sldId="265"/>
            <ac:spMk id="52" creationId="{240E5BD2-4019-4012-A1AA-628900E659E9}"/>
          </ac:spMkLst>
        </pc:spChg>
        <pc:picChg chg="add del mod">
          <ac:chgData name="Irina Haga" userId="3b380217-0fd5-4462-a7b2-e48570e2ef05" providerId="ADAL" clId="{620ECFD4-1C39-472A-A7DF-56623E1DD687}" dt="2021-02-05T12:34:36.707" v="358"/>
          <ac:picMkLst>
            <pc:docMk/>
            <pc:sldMk cId="3174593039" sldId="265"/>
            <ac:picMk id="4" creationId="{EB695C6F-75F4-46F3-B089-F9E555D56EB1}"/>
          </ac:picMkLst>
        </pc:picChg>
        <pc:picChg chg="add del mod">
          <ac:chgData name="Irina Haga" userId="3b380217-0fd5-4462-a7b2-e48570e2ef05" providerId="ADAL" clId="{620ECFD4-1C39-472A-A7DF-56623E1DD687}" dt="2021-02-05T12:37:13.808" v="377" actId="478"/>
          <ac:picMkLst>
            <pc:docMk/>
            <pc:sldMk cId="3174593039" sldId="265"/>
            <ac:picMk id="5" creationId="{6A4450A5-1523-4D4A-AA41-ECF01FE3A32A}"/>
          </ac:picMkLst>
        </pc:picChg>
        <pc:picChg chg="del mod ord">
          <ac:chgData name="Irina Haga" userId="3b380217-0fd5-4462-a7b2-e48570e2ef05" providerId="ADAL" clId="{620ECFD4-1C39-472A-A7DF-56623E1DD687}" dt="2021-02-05T12:34:11.675" v="356" actId="21"/>
          <ac:picMkLst>
            <pc:docMk/>
            <pc:sldMk cId="3174593039" sldId="265"/>
            <ac:picMk id="6" creationId="{239C9F8F-6A57-493B-BEB7-DF7B7A8B3454}"/>
          </ac:picMkLst>
        </pc:picChg>
        <pc:picChg chg="add del mod">
          <ac:chgData name="Irina Haga" userId="3b380217-0fd5-4462-a7b2-e48570e2ef05" providerId="ADAL" clId="{620ECFD4-1C39-472A-A7DF-56623E1DD687}" dt="2021-02-05T12:36:21.270" v="369" actId="21"/>
          <ac:picMkLst>
            <pc:docMk/>
            <pc:sldMk cId="3174593039" sldId="265"/>
            <ac:picMk id="9" creationId="{FFAFC307-E14C-4AA5-B796-EF2C8FD7C8B2}"/>
          </ac:picMkLst>
        </pc:picChg>
        <pc:picChg chg="add del mod">
          <ac:chgData name="Irina Haga" userId="3b380217-0fd5-4462-a7b2-e48570e2ef05" providerId="ADAL" clId="{620ECFD4-1C39-472A-A7DF-56623E1DD687}" dt="2021-02-05T12:37:12.282" v="376" actId="478"/>
          <ac:picMkLst>
            <pc:docMk/>
            <pc:sldMk cId="3174593039" sldId="265"/>
            <ac:picMk id="14" creationId="{24D71082-3A43-4615-B9F5-99A747ACA32A}"/>
          </ac:picMkLst>
        </pc:picChg>
        <pc:picChg chg="add del mod">
          <ac:chgData name="Irina Haga" userId="3b380217-0fd5-4462-a7b2-e48570e2ef05" providerId="ADAL" clId="{620ECFD4-1C39-472A-A7DF-56623E1DD687}" dt="2021-02-05T12:38:19.209" v="383"/>
          <ac:picMkLst>
            <pc:docMk/>
            <pc:sldMk cId="3174593039" sldId="265"/>
            <ac:picMk id="19" creationId="{423ACC33-0367-4DF5-A92E-63ED73028F45}"/>
          </ac:picMkLst>
        </pc:picChg>
        <pc:picChg chg="add mod">
          <ac:chgData name="Irina Haga" userId="3b380217-0fd5-4462-a7b2-e48570e2ef05" providerId="ADAL" clId="{620ECFD4-1C39-472A-A7DF-56623E1DD687}" dt="2021-02-05T12:38:51.161" v="391" actId="26606"/>
          <ac:picMkLst>
            <pc:docMk/>
            <pc:sldMk cId="3174593039" sldId="265"/>
            <ac:picMk id="21" creationId="{60AF9022-DF78-4B07-A748-A6E6A229BC25}"/>
          </ac:picMkLst>
        </pc:picChg>
        <pc:picChg chg="add mod">
          <ac:chgData name="Irina Haga" userId="3b380217-0fd5-4462-a7b2-e48570e2ef05" providerId="ADAL" clId="{620ECFD4-1C39-472A-A7DF-56623E1DD687}" dt="2021-02-05T12:42:06.728" v="398" actId="14100"/>
          <ac:picMkLst>
            <pc:docMk/>
            <pc:sldMk cId="3174593039" sldId="265"/>
            <ac:picMk id="29" creationId="{C8B98BE3-FCEA-4B8C-8965-0615AC04813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579296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8ba9527ce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8ba9527ceb_0_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a6f681a44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a6f681a446_0_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9B1D3D4-DB7E-43A1-8E63-F606C66F52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422A6C76-BA0F-4964-B7A0-ED346814CD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A98BD532-DA2B-4D51-A580-8CA397297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0E459-7402-4FA6-B1F1-1C3492C93A8A}" type="datetimeFigureOut">
              <a:rPr lang="nb-NO" smtClean="0"/>
              <a:t>22.02.2021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C86FCEB-5710-4E0A-BD05-94347D4CA4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58B4A5C-B30D-4307-849B-7C2F8EF40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sz="140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11459937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5AE29D4-0478-4050-87BB-4037437714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E0EC8344-1DAC-4D45-B3CD-423104F2ED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B5A4AE13-56D2-4EAE-82C8-6F86ABDA2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0E459-7402-4FA6-B1F1-1C3492C93A8A}" type="datetimeFigureOut">
              <a:rPr lang="nb-NO" smtClean="0"/>
              <a:t>22.02.2021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20276E9-36A9-49CD-ABD9-C863CFBB7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349D667-8617-4C7A-8686-E8CDE12B0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sz="140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6635604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E1B85196-E41E-4208-89D4-265B769D3C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A66B14EC-076A-4D36-B154-7497624A0B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D0DF19D7-87AC-42F4-8837-805C7E0AE1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0E459-7402-4FA6-B1F1-1C3492C93A8A}" type="datetimeFigureOut">
              <a:rPr lang="nb-NO" smtClean="0"/>
              <a:t>22.02.2021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B1BFE3F-12D3-4185-AEB5-266385C0A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1DB8D72-F1F9-4750-B143-07802B720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sz="140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00216922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- Horizontal" type="tx">
  <p:cSld name="Photo - Horizontal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>
            <a:spLocks noGrp="1"/>
          </p:cNvSpPr>
          <p:nvPr>
            <p:ph type="pic" idx="2"/>
          </p:nvPr>
        </p:nvSpPr>
        <p:spPr>
          <a:xfrm>
            <a:off x="3124200" y="-38100"/>
            <a:ext cx="18135600" cy="12096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sz="5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sz="5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sz="5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sz="5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sz="5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sz="5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sz="5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sz="5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sz="5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635000" y="9512300"/>
            <a:ext cx="23114000" cy="200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body" idx="1"/>
          </p:nvPr>
        </p:nvSpPr>
        <p:spPr>
          <a:xfrm>
            <a:off x="635000" y="11442700"/>
            <a:ext cx="23114000" cy="15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Helvetica Neue"/>
              <a:buNone/>
              <a:defRPr sz="5400"/>
            </a:lvl1pPr>
            <a:lvl2pPr marL="914400" lvl="1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Helvetica Neue"/>
              <a:buNone/>
              <a:defRPr sz="5400"/>
            </a:lvl2pPr>
            <a:lvl3pPr marL="1371600" lvl="2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Helvetica Neue"/>
              <a:buNone/>
              <a:defRPr sz="5400"/>
            </a:lvl3pPr>
            <a:lvl4pPr marL="1828800" lvl="3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Helvetica Neue"/>
              <a:buNone/>
              <a:defRPr sz="5400"/>
            </a:lvl4pPr>
            <a:lvl5pPr marL="2286000" lvl="4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Helvetica Neue"/>
              <a:buNone/>
              <a:defRPr sz="5400"/>
            </a:lvl5pPr>
            <a:lvl6pPr marL="2743200" lvl="5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6pPr>
            <a:lvl7pPr marL="3200400" lvl="6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7pPr>
            <a:lvl8pPr marL="3657600" lvl="7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8pPr>
            <a:lvl9pPr marL="4114800" lvl="8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12651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440BDAF-86A1-474D-820D-03222C677E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37C15D5-5832-4D6C-AE45-3A6CEA3609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C651CD74-B0E9-4799-8B21-5A3896B0F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0E459-7402-4FA6-B1F1-1C3492C93A8A}" type="datetimeFigureOut">
              <a:rPr lang="nb-NO" smtClean="0"/>
              <a:t>22.02.2021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75343D22-7E5C-48A3-9CAD-24757093A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3B831D5-DD8D-4D3F-873D-D830F3CC6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sz="140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21828938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F891A01-7C94-4A94-BC6B-E8DE81477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EC770C20-C5B5-43D7-AD98-7A6E1D0A46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A775E1F-CE98-43B3-8D1B-DCC820B0F2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0E459-7402-4FA6-B1F1-1C3492C93A8A}" type="datetimeFigureOut">
              <a:rPr lang="nb-NO" smtClean="0"/>
              <a:t>22.02.2021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92EC4A2-9381-48BC-A7F3-BAB5E5362F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955B27D3-F42B-40FB-AC3A-28AEB9515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sz="140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45332294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172279E-B15E-454C-B1C1-462636E5A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624D258-CDBE-4BCE-B11C-14021076A2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0444F0A8-F4A0-458E-AE3F-60E16BB4D7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60A04912-605A-4D90-B46F-BA0094D2BE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0E459-7402-4FA6-B1F1-1C3492C93A8A}" type="datetimeFigureOut">
              <a:rPr lang="nb-NO" smtClean="0"/>
              <a:t>22.02.2021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F335F2E-5FA4-4DB6-AE81-A614EBF78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4714671C-8A49-4460-B31E-F28F2E1C7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sz="140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10220772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D8177D6-AEA7-4FB6-BEA3-F4C868864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765B3C05-386A-4530-992B-BD7BBC5E63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741C276E-587E-4733-B967-0F30BF6B46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4F6E93F2-FDCF-44D4-B143-024D212307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A9D407B0-7586-4BF8-A9B7-402FC70C37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1EE0648C-9B1F-47E0-B998-6512014FF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0E459-7402-4FA6-B1F1-1C3492C93A8A}" type="datetimeFigureOut">
              <a:rPr lang="nb-NO" smtClean="0"/>
              <a:t>22.02.2021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3259F32C-23A4-4D8B-AA03-6C2039074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65560232-0164-4E06-8F86-2DDCCDD8F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sz="140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07433170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47DE8C7-0A83-4769-901B-A92A9B487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79FB660D-DC37-476A-BFDC-7C0A07BFB2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0E459-7402-4FA6-B1F1-1C3492C93A8A}" type="datetimeFigureOut">
              <a:rPr lang="nb-NO" smtClean="0"/>
              <a:t>22.02.2021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448F8EEF-1C94-4FDB-8859-30A6D2BA5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BDEDE0EC-7C90-4F96-A792-D56B3589F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sz="140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5458941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A5B69A6F-5B8D-44F0-A2A9-016FC6F80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0E459-7402-4FA6-B1F1-1C3492C93A8A}" type="datetimeFigureOut">
              <a:rPr lang="nb-NO" smtClean="0"/>
              <a:t>22.02.2021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58A91D25-4FB9-4556-BAD2-09A73054A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7AF5DDFA-DBA0-4573-B555-43C7EBF27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sz="140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95764887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561FB7B-5100-4559-9738-EBF8B3C693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FFC62C4-5C7B-47FD-BEBA-0EF1C6A1DA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87CF4A8D-B5B3-4328-AEB1-7BCE1273C9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6AA8E8DF-F777-413E-A05B-4B968CB86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0E459-7402-4FA6-B1F1-1C3492C93A8A}" type="datetimeFigureOut">
              <a:rPr lang="nb-NO" smtClean="0"/>
              <a:t>22.02.2021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D366A456-DBD9-49E1-9D98-1BA5F4C9B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089CAE8B-7E6C-496A-8701-4709DD893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sz="140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61171835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6F72AB8-2921-4422-BECE-37045B111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78478AED-F952-4206-BDC2-4B7EDB1E85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D8FBBB66-D067-4E1F-9D40-D02FE36667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36FBB3A1-6985-4924-88E8-D1B427FD3F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0E459-7402-4FA6-B1F1-1C3492C93A8A}" type="datetimeFigureOut">
              <a:rPr lang="nb-NO" smtClean="0"/>
              <a:t>22.02.2021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D79007B4-B4D0-4531-8F72-22F740A51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DA590B56-1C0C-4858-8EF2-310093FA5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sz="140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23019300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C69D252A-5373-4928-AA02-F0A77C464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1BF73A64-220D-48E7-93F9-3907E9DF7F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240F0B7-00DA-4D8F-94FF-0635843095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80E459-7402-4FA6-B1F1-1C3492C93A8A}" type="datetimeFigureOut">
              <a:rPr lang="nb-NO" smtClean="0"/>
              <a:t>22.02.2021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04C1CCB-0BE8-495B-99CB-BFFE9B4648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45D8568-0ABD-4EA5-B9D3-3A3F2D3EE5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sz="140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86982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sldNum="0" hdr="0" ftr="0" dt="0"/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3C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61;p14">
            <a:extLst>
              <a:ext uri="{FF2B5EF4-FFF2-40B4-BE49-F238E27FC236}">
                <a16:creationId xmlns:a16="http://schemas.microsoft.com/office/drawing/2014/main" id="{17FF3835-B854-48EC-9A0F-8788E96A4E1C}"/>
              </a:ext>
            </a:extLst>
          </p:cNvPr>
          <p:cNvPicPr preferRelativeResize="0">
            <a:picLocks noGrp="1"/>
          </p:cNvPicPr>
          <p:nvPr>
            <p:ph type="pic" idx="2"/>
          </p:nvPr>
        </p:nvPicPr>
        <p:blipFill rotWithShape="1">
          <a:blip r:embed="rId3"/>
          <a:srcRect b="1447"/>
          <a:stretch/>
        </p:blipFill>
        <p:spPr>
          <a:xfrm>
            <a:off x="1218139" y="1734806"/>
            <a:ext cx="21947722" cy="8680464"/>
          </a:xfrm>
          <a:custGeom>
            <a:avLst/>
            <a:gdLst/>
            <a:ahLst/>
            <a:cxnLst/>
            <a:rect l="l" t="t" r="r" b="b"/>
            <a:pathLst>
              <a:path w="12192000" h="4621300">
                <a:moveTo>
                  <a:pt x="0" y="0"/>
                </a:moveTo>
                <a:lnTo>
                  <a:pt x="12192000" y="0"/>
                </a:lnTo>
                <a:lnTo>
                  <a:pt x="12192000" y="3104412"/>
                </a:lnTo>
                <a:lnTo>
                  <a:pt x="12192000" y="3296537"/>
                </a:lnTo>
                <a:lnTo>
                  <a:pt x="12192000" y="4272355"/>
                </a:lnTo>
                <a:lnTo>
                  <a:pt x="12113803" y="4280638"/>
                </a:lnTo>
                <a:cubicBezTo>
                  <a:pt x="10139508" y="4478587"/>
                  <a:pt x="8237152" y="4571590"/>
                  <a:pt x="6753597" y="4604195"/>
                </a:cubicBezTo>
                <a:cubicBezTo>
                  <a:pt x="4940362" y="4644044"/>
                  <a:pt x="2657278" y="4624714"/>
                  <a:pt x="400746" y="4432852"/>
                </a:cubicBezTo>
                <a:lnTo>
                  <a:pt x="0" y="4395876"/>
                </a:lnTo>
                <a:lnTo>
                  <a:pt x="0" y="3296537"/>
                </a:lnTo>
                <a:lnTo>
                  <a:pt x="0" y="3104412"/>
                </a:lnTo>
                <a:close/>
              </a:path>
            </a:pathLst>
          </a:custGeom>
          <a:noFill/>
        </p:spPr>
      </p:pic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C1A6AE2D-6AE1-426E-8664-BAB721E085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77233" y="9975762"/>
            <a:ext cx="21023378" cy="35406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228600" indent="0" algn="l">
              <a:lnSpc>
                <a:spcPct val="90000"/>
              </a:lnSpc>
            </a:pPr>
            <a:r>
              <a:rPr lang="en-US" sz="3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Arnt Oddvar Pedersen	Irina Haga	Hans Johan </a:t>
            </a:r>
            <a:r>
              <a:rPr lang="en-US" sz="36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Tofteng</a:t>
            </a:r>
            <a:r>
              <a:rPr lang="en-US" sz="3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	Christian Sivertsen</a:t>
            </a:r>
          </a:p>
          <a:p>
            <a:pPr marL="228600" indent="0" algn="l">
              <a:lnSpc>
                <a:spcPct val="90000"/>
              </a:lnSpc>
            </a:pPr>
            <a:r>
              <a:rPr lang="en-US" sz="3600" dirty="0"/>
              <a:t>Nanoweb AS		Nanoweb AS	easymeeting.no/		Advanced 3d Solutions AS</a:t>
            </a:r>
            <a:endParaRPr lang="en-US" sz="36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A0EB6C35-F6BA-4540-85BC-17767F906539}"/>
              </a:ext>
            </a:extLst>
          </p:cNvPr>
          <p:cNvSpPr txBox="1"/>
          <p:nvPr/>
        </p:nvSpPr>
        <p:spPr>
          <a:xfrm>
            <a:off x="10920554" y="12109269"/>
            <a:ext cx="33925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/>
              <a:t>Miamia</a:t>
            </a:r>
            <a:r>
              <a:rPr lang="en-US" sz="3600" dirty="0"/>
              <a:t> invest AS</a:t>
            </a:r>
            <a:endParaRPr lang="nb-NO" sz="3600" dirty="0"/>
          </a:p>
        </p:txBody>
      </p:sp>
    </p:spTree>
    <p:extLst>
      <p:ext uri="{BB962C8B-B14F-4D97-AF65-F5344CB8AC3E}">
        <p14:creationId xmlns:p14="http://schemas.microsoft.com/office/powerpoint/2010/main" val="12771816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3048" y="0"/>
            <a:ext cx="24377904" cy="13716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Plassholder for bilde 5" descr="Et bilde som inneholder utendørsobjekt, natthimmel&#10;&#10;Automatisk generert beskrivelse">
            <a:extLst>
              <a:ext uri="{FF2B5EF4-FFF2-40B4-BE49-F238E27FC236}">
                <a16:creationId xmlns:a16="http://schemas.microsoft.com/office/drawing/2014/main" id="{A4D1104F-3591-4232-98AD-DCDC8937BF4A}"/>
              </a:ext>
            </a:extLst>
          </p:cNvPr>
          <p:cNvPicPr>
            <a:picLocks noGrp="1" noChangeAspect="1"/>
          </p:cNvPicPr>
          <p:nvPr>
            <p:ph type="pic" idx="2"/>
          </p:nvPr>
        </p:nvPicPr>
        <p:blipFill rotWithShape="1">
          <a:blip r:embed="rId2"/>
          <a:srcRect t="19"/>
          <a:stretch/>
        </p:blipFill>
        <p:spPr>
          <a:xfrm>
            <a:off x="20" y="2564"/>
            <a:ext cx="24383980" cy="13713436"/>
          </a:xfrm>
          <a:prstGeom prst="rect">
            <a:avLst/>
          </a:prstGeom>
        </p:spPr>
      </p:pic>
      <p:sp>
        <p:nvSpPr>
          <p:cNvPr id="7" name="TekstSylinder 6">
            <a:extLst>
              <a:ext uri="{FF2B5EF4-FFF2-40B4-BE49-F238E27FC236}">
                <a16:creationId xmlns:a16="http://schemas.microsoft.com/office/drawing/2014/main" id="{C475DC7C-5A42-4AE7-98F0-A0C03B8B3C05}"/>
              </a:ext>
            </a:extLst>
          </p:cNvPr>
          <p:cNvSpPr txBox="1"/>
          <p:nvPr/>
        </p:nvSpPr>
        <p:spPr>
          <a:xfrm>
            <a:off x="1293541" y="981307"/>
            <a:ext cx="2170027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66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+mj-lt"/>
                <a:ea typeface="Yu Gothic UI Light" panose="020B0300000000000000" pitchFamily="34" charset="-128"/>
              </a:rPr>
              <a:t>Hva er </a:t>
            </a:r>
            <a:r>
              <a:rPr lang="nb-NO" sz="6600" b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+mj-lt"/>
                <a:ea typeface="Yu Gothic UI Light" panose="020B0300000000000000" pitchFamily="34" charset="-128"/>
              </a:rPr>
              <a:t>iKON</a:t>
            </a:r>
            <a:r>
              <a:rPr lang="nb-NO" sz="66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+mj-lt"/>
                <a:ea typeface="Yu Gothic UI Light" panose="020B0300000000000000" pitchFamily="34" charset="-128"/>
              </a:rPr>
              <a:t>, og hva kan den bli?</a:t>
            </a: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7273D962-0EEC-42B2-8C71-D2A8DFE2BF09}"/>
              </a:ext>
            </a:extLst>
          </p:cNvPr>
          <p:cNvSpPr txBox="1"/>
          <p:nvPr/>
        </p:nvSpPr>
        <p:spPr>
          <a:xfrm>
            <a:off x="1293540" y="2668555"/>
            <a:ext cx="11078851" cy="6425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501650">
              <a:lnSpc>
                <a:spcPct val="115000"/>
              </a:lnSpc>
              <a:spcBef>
                <a:spcPts val="1200"/>
              </a:spcBef>
              <a:buClr>
                <a:srgbClr val="FFFFFF"/>
              </a:buClr>
              <a:buSzPts val="4300"/>
              <a:buFont typeface="Arial" panose="020B0604020202020204" pitchFamily="34" charset="0"/>
              <a:buChar char="•"/>
            </a:pPr>
            <a:r>
              <a:rPr lang="en-US" sz="36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+mj-lt"/>
                <a:ea typeface="SimSun-ExtB" panose="02010609060101010101" pitchFamily="49" charset="-122"/>
                <a:cs typeface="Ubuntu"/>
                <a:sym typeface="Ubuntu"/>
              </a:rPr>
              <a:t>Enklere</a:t>
            </a:r>
            <a:r>
              <a:rPr lang="en-US" sz="3600" dirty="0">
                <a:solidFill>
                  <a:schemeClr val="accent2">
                    <a:lumMod val="20000"/>
                    <a:lumOff val="80000"/>
                  </a:schemeClr>
                </a:solidFill>
                <a:latin typeface="+mj-lt"/>
                <a:ea typeface="SimSun-ExtB" panose="02010609060101010101" pitchFamily="49" charset="-122"/>
                <a:cs typeface="Ubuntu"/>
                <a:sym typeface="Ubuntu"/>
              </a:rPr>
              <a:t> </a:t>
            </a:r>
            <a:r>
              <a:rPr lang="en-US" sz="36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+mj-lt"/>
                <a:ea typeface="SimSun-ExtB" panose="02010609060101010101" pitchFamily="49" charset="-122"/>
                <a:cs typeface="Ubuntu"/>
                <a:sym typeface="Ubuntu"/>
              </a:rPr>
              <a:t>kartlegging</a:t>
            </a:r>
            <a:r>
              <a:rPr lang="en-US" sz="3600" dirty="0">
                <a:solidFill>
                  <a:schemeClr val="accent2">
                    <a:lumMod val="20000"/>
                    <a:lumOff val="80000"/>
                  </a:schemeClr>
                </a:solidFill>
                <a:latin typeface="+mj-lt"/>
                <a:ea typeface="SimSun-ExtB" panose="02010609060101010101" pitchFamily="49" charset="-122"/>
                <a:cs typeface="Ubuntu"/>
                <a:sym typeface="Ubuntu"/>
              </a:rPr>
              <a:t> </a:t>
            </a:r>
            <a:r>
              <a:rPr lang="en-US" sz="36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+mj-lt"/>
                <a:ea typeface="SimSun-ExtB" panose="02010609060101010101" pitchFamily="49" charset="-122"/>
                <a:cs typeface="Ubuntu"/>
                <a:sym typeface="Ubuntu"/>
              </a:rPr>
              <a:t>og</a:t>
            </a:r>
            <a:r>
              <a:rPr lang="en-US" sz="3600" dirty="0">
                <a:solidFill>
                  <a:schemeClr val="accent2">
                    <a:lumMod val="20000"/>
                    <a:lumOff val="80000"/>
                  </a:schemeClr>
                </a:solidFill>
                <a:latin typeface="+mj-lt"/>
                <a:ea typeface="SimSun-ExtB" panose="02010609060101010101" pitchFamily="49" charset="-122"/>
                <a:cs typeface="Ubuntu"/>
                <a:sym typeface="Ubuntu"/>
              </a:rPr>
              <a:t> </a:t>
            </a:r>
            <a:r>
              <a:rPr lang="en-US" sz="36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+mj-lt"/>
                <a:ea typeface="SimSun-ExtB" panose="02010609060101010101" pitchFamily="49" charset="-122"/>
                <a:cs typeface="Ubuntu"/>
                <a:sym typeface="Ubuntu"/>
              </a:rPr>
              <a:t>organisering</a:t>
            </a:r>
            <a:r>
              <a:rPr lang="en-US" sz="3600" dirty="0">
                <a:solidFill>
                  <a:schemeClr val="accent2">
                    <a:lumMod val="20000"/>
                    <a:lumOff val="80000"/>
                  </a:schemeClr>
                </a:solidFill>
                <a:latin typeface="+mj-lt"/>
                <a:ea typeface="SimSun-ExtB" panose="02010609060101010101" pitchFamily="49" charset="-122"/>
                <a:cs typeface="Ubuntu"/>
                <a:sym typeface="Ubuntu"/>
              </a:rPr>
              <a:t> </a:t>
            </a:r>
            <a:r>
              <a:rPr lang="en-US" sz="36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+mj-lt"/>
                <a:ea typeface="SimSun-ExtB" panose="02010609060101010101" pitchFamily="49" charset="-122"/>
                <a:cs typeface="Ubuntu"/>
                <a:sym typeface="Ubuntu"/>
              </a:rPr>
              <a:t>kompetanse</a:t>
            </a:r>
            <a:endParaRPr lang="en-US" sz="3600" dirty="0">
              <a:solidFill>
                <a:schemeClr val="accent2">
                  <a:lumMod val="20000"/>
                  <a:lumOff val="80000"/>
                </a:schemeClr>
              </a:solidFill>
              <a:latin typeface="+mj-lt"/>
              <a:ea typeface="SimSun-ExtB" panose="02010609060101010101" pitchFamily="49" charset="-122"/>
              <a:cs typeface="Ubuntu"/>
              <a:sym typeface="Ubuntu"/>
            </a:endParaRPr>
          </a:p>
          <a:p>
            <a:pPr marL="457200" lvl="0" indent="-501650">
              <a:lnSpc>
                <a:spcPct val="115000"/>
              </a:lnSpc>
              <a:buClr>
                <a:srgbClr val="FFFFFF"/>
              </a:buClr>
              <a:buSzPts val="4300"/>
              <a:buFont typeface="Arial" panose="020B0604020202020204" pitchFamily="34" charset="0"/>
              <a:buChar char="•"/>
            </a:pPr>
            <a:r>
              <a:rPr lang="en-US" sz="36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+mj-lt"/>
                <a:ea typeface="SimSun-ExtB" panose="02010609060101010101" pitchFamily="49" charset="-122"/>
                <a:cs typeface="Ubuntu"/>
                <a:sym typeface="Ubuntu"/>
              </a:rPr>
              <a:t>Forenkle</a:t>
            </a:r>
            <a:r>
              <a:rPr lang="en-US" sz="3600" dirty="0">
                <a:solidFill>
                  <a:schemeClr val="accent2">
                    <a:lumMod val="20000"/>
                    <a:lumOff val="80000"/>
                  </a:schemeClr>
                </a:solidFill>
                <a:latin typeface="+mj-lt"/>
                <a:ea typeface="SimSun-ExtB" panose="02010609060101010101" pitchFamily="49" charset="-122"/>
                <a:cs typeface="Ubuntu"/>
                <a:sym typeface="Ubuntu"/>
              </a:rPr>
              <a:t> </a:t>
            </a:r>
            <a:r>
              <a:rPr lang="en-US" sz="36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+mj-lt"/>
                <a:ea typeface="SimSun-ExtB" panose="02010609060101010101" pitchFamily="49" charset="-122"/>
                <a:cs typeface="Ubuntu"/>
                <a:sym typeface="Ubuntu"/>
              </a:rPr>
              <a:t>arbeidet</a:t>
            </a:r>
            <a:r>
              <a:rPr lang="en-US" sz="3600" dirty="0">
                <a:solidFill>
                  <a:schemeClr val="accent2">
                    <a:lumMod val="20000"/>
                    <a:lumOff val="80000"/>
                  </a:schemeClr>
                </a:solidFill>
                <a:latin typeface="+mj-lt"/>
                <a:ea typeface="SimSun-ExtB" panose="02010609060101010101" pitchFamily="49" charset="-122"/>
                <a:cs typeface="Ubuntu"/>
                <a:sym typeface="Ubuntu"/>
              </a:rPr>
              <a:t> med </a:t>
            </a:r>
            <a:r>
              <a:rPr lang="en-US" sz="36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+mj-lt"/>
                <a:ea typeface="SimSun-ExtB" panose="02010609060101010101" pitchFamily="49" charset="-122"/>
                <a:cs typeface="Ubuntu"/>
                <a:sym typeface="Ubuntu"/>
              </a:rPr>
              <a:t>rekrutteringsprosesser</a:t>
            </a:r>
            <a:endParaRPr lang="en-US" sz="3600" dirty="0">
              <a:solidFill>
                <a:schemeClr val="accent2">
                  <a:lumMod val="20000"/>
                  <a:lumOff val="80000"/>
                </a:schemeClr>
              </a:solidFill>
              <a:latin typeface="+mj-lt"/>
              <a:ea typeface="SimSun-ExtB" panose="02010609060101010101" pitchFamily="49" charset="-122"/>
              <a:cs typeface="Ubuntu"/>
              <a:sym typeface="Ubuntu"/>
            </a:endParaRPr>
          </a:p>
          <a:p>
            <a:pPr marL="457200" lvl="0" indent="-501650">
              <a:lnSpc>
                <a:spcPct val="115000"/>
              </a:lnSpc>
              <a:buClr>
                <a:srgbClr val="FFFFFF"/>
              </a:buClr>
              <a:buSzPts val="4300"/>
              <a:buFont typeface="Arial" panose="020B0604020202020204" pitchFamily="34" charset="0"/>
              <a:buChar char="•"/>
            </a:pPr>
            <a:r>
              <a:rPr lang="en-US" sz="36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+mj-lt"/>
                <a:ea typeface="SimSun-ExtB" panose="02010609060101010101" pitchFamily="49" charset="-122"/>
                <a:cs typeface="Ubuntu"/>
                <a:sym typeface="Ubuntu"/>
              </a:rPr>
              <a:t>Kompetansestrategier</a:t>
            </a:r>
            <a:r>
              <a:rPr lang="en-US" sz="3600" dirty="0">
                <a:solidFill>
                  <a:schemeClr val="accent2">
                    <a:lumMod val="20000"/>
                    <a:lumOff val="80000"/>
                  </a:schemeClr>
                </a:solidFill>
                <a:latin typeface="+mj-lt"/>
                <a:ea typeface="SimSun-ExtB" panose="02010609060101010101" pitchFamily="49" charset="-122"/>
                <a:cs typeface="Ubuntu"/>
                <a:sym typeface="Ubuntu"/>
              </a:rPr>
              <a:t> </a:t>
            </a:r>
            <a:r>
              <a:rPr lang="en-US" sz="36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+mj-lt"/>
                <a:ea typeface="SimSun-ExtB" panose="02010609060101010101" pitchFamily="49" charset="-122"/>
                <a:cs typeface="Ubuntu"/>
                <a:sym typeface="Ubuntu"/>
              </a:rPr>
              <a:t>og</a:t>
            </a:r>
            <a:r>
              <a:rPr lang="en-US" sz="3600" dirty="0">
                <a:solidFill>
                  <a:schemeClr val="accent2">
                    <a:lumMod val="20000"/>
                    <a:lumOff val="80000"/>
                  </a:schemeClr>
                </a:solidFill>
                <a:latin typeface="+mj-lt"/>
                <a:ea typeface="SimSun-ExtB" panose="02010609060101010101" pitchFamily="49" charset="-122"/>
                <a:cs typeface="Ubuntu"/>
                <a:sym typeface="Ubuntu"/>
              </a:rPr>
              <a:t> </a:t>
            </a:r>
            <a:r>
              <a:rPr lang="en-US" sz="36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+mj-lt"/>
                <a:ea typeface="SimSun-ExtB" panose="02010609060101010101" pitchFamily="49" charset="-122"/>
                <a:cs typeface="Ubuntu"/>
                <a:sym typeface="Ubuntu"/>
              </a:rPr>
              <a:t>tiltak</a:t>
            </a:r>
            <a:r>
              <a:rPr lang="en-US" sz="3600" dirty="0">
                <a:solidFill>
                  <a:schemeClr val="accent2">
                    <a:lumMod val="20000"/>
                    <a:lumOff val="80000"/>
                  </a:schemeClr>
                </a:solidFill>
                <a:latin typeface="+mj-lt"/>
                <a:ea typeface="SimSun-ExtB" panose="02010609060101010101" pitchFamily="49" charset="-122"/>
                <a:cs typeface="Ubuntu"/>
                <a:sym typeface="Ubuntu"/>
              </a:rPr>
              <a:t> </a:t>
            </a:r>
            <a:r>
              <a:rPr lang="en-US" sz="36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+mj-lt"/>
                <a:ea typeface="SimSun-ExtB" panose="02010609060101010101" pitchFamily="49" charset="-122"/>
                <a:cs typeface="Ubuntu"/>
                <a:sym typeface="Ubuntu"/>
              </a:rPr>
              <a:t>innad</a:t>
            </a:r>
            <a:r>
              <a:rPr lang="en-US" sz="3600" dirty="0">
                <a:solidFill>
                  <a:schemeClr val="accent2">
                    <a:lumMod val="20000"/>
                    <a:lumOff val="80000"/>
                  </a:schemeClr>
                </a:solidFill>
                <a:latin typeface="+mj-lt"/>
                <a:ea typeface="SimSun-ExtB" panose="02010609060101010101" pitchFamily="49" charset="-122"/>
                <a:cs typeface="Ubuntu"/>
                <a:sym typeface="Ubuntu"/>
              </a:rPr>
              <a:t> </a:t>
            </a:r>
            <a:r>
              <a:rPr lang="en-US" sz="36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+mj-lt"/>
                <a:ea typeface="SimSun-ExtB" panose="02010609060101010101" pitchFamily="49" charset="-122"/>
                <a:cs typeface="Ubuntu"/>
                <a:sym typeface="Ubuntu"/>
              </a:rPr>
              <a:t>i</a:t>
            </a:r>
            <a:r>
              <a:rPr lang="en-US" sz="3600" dirty="0">
                <a:solidFill>
                  <a:schemeClr val="accent2">
                    <a:lumMod val="20000"/>
                    <a:lumOff val="80000"/>
                  </a:schemeClr>
                </a:solidFill>
                <a:latin typeface="+mj-lt"/>
                <a:ea typeface="SimSun-ExtB" panose="02010609060101010101" pitchFamily="49" charset="-122"/>
                <a:cs typeface="Ubuntu"/>
                <a:sym typeface="Ubuntu"/>
              </a:rPr>
              <a:t> </a:t>
            </a:r>
            <a:r>
              <a:rPr lang="en-US" sz="36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+mj-lt"/>
                <a:ea typeface="SimSun-ExtB" panose="02010609060101010101" pitchFamily="49" charset="-122"/>
                <a:cs typeface="Ubuntu"/>
                <a:sym typeface="Ubuntu"/>
              </a:rPr>
              <a:t>bedriften</a:t>
            </a:r>
            <a:endParaRPr lang="en-US" sz="3600" dirty="0">
              <a:solidFill>
                <a:schemeClr val="accent2">
                  <a:lumMod val="20000"/>
                  <a:lumOff val="80000"/>
                </a:schemeClr>
              </a:solidFill>
              <a:latin typeface="+mj-lt"/>
              <a:ea typeface="SimSun-ExtB" panose="02010609060101010101" pitchFamily="49" charset="-122"/>
              <a:cs typeface="Ubuntu"/>
              <a:sym typeface="Ubuntu"/>
            </a:endParaRPr>
          </a:p>
          <a:p>
            <a:pPr marL="457200" lvl="0" indent="-501650">
              <a:lnSpc>
                <a:spcPct val="115000"/>
              </a:lnSpc>
              <a:buClr>
                <a:srgbClr val="FFFFFF"/>
              </a:buClr>
              <a:buSzPts val="4300"/>
              <a:buFont typeface="Arial" panose="020B0604020202020204" pitchFamily="34" charset="0"/>
              <a:buChar char="•"/>
            </a:pPr>
            <a:r>
              <a:rPr lang="en-US" sz="36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+mj-lt"/>
                <a:ea typeface="SimSun-ExtB" panose="02010609060101010101" pitchFamily="49" charset="-122"/>
                <a:cs typeface="Ubuntu"/>
                <a:sym typeface="Ubuntu"/>
              </a:rPr>
              <a:t>Kompetanseanalyse</a:t>
            </a:r>
            <a:r>
              <a:rPr lang="en-US" sz="3600" dirty="0">
                <a:solidFill>
                  <a:schemeClr val="accent2">
                    <a:lumMod val="20000"/>
                    <a:lumOff val="80000"/>
                  </a:schemeClr>
                </a:solidFill>
                <a:latin typeface="+mj-lt"/>
                <a:ea typeface="SimSun-ExtB" panose="02010609060101010101" pitchFamily="49" charset="-122"/>
                <a:cs typeface="Ubuntu"/>
                <a:sym typeface="Ubuntu"/>
              </a:rPr>
              <a:t> </a:t>
            </a:r>
            <a:r>
              <a:rPr lang="en-US" sz="36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+mj-lt"/>
                <a:ea typeface="SimSun-ExtB" panose="02010609060101010101" pitchFamily="49" charset="-122"/>
                <a:cs typeface="Ubuntu"/>
                <a:sym typeface="Ubuntu"/>
              </a:rPr>
              <a:t>og</a:t>
            </a:r>
            <a:r>
              <a:rPr lang="en-US" sz="3600" dirty="0">
                <a:solidFill>
                  <a:schemeClr val="accent2">
                    <a:lumMod val="20000"/>
                    <a:lumOff val="80000"/>
                  </a:schemeClr>
                </a:solidFill>
                <a:latin typeface="+mj-lt"/>
                <a:ea typeface="SimSun-ExtB" panose="02010609060101010101" pitchFamily="49" charset="-122"/>
                <a:cs typeface="Ubuntu"/>
                <a:sym typeface="Ubuntu"/>
              </a:rPr>
              <a:t> </a:t>
            </a:r>
            <a:r>
              <a:rPr lang="en-US" sz="36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+mj-lt"/>
                <a:ea typeface="SimSun-ExtB" panose="02010609060101010101" pitchFamily="49" charset="-122"/>
                <a:cs typeface="Ubuntu"/>
                <a:sym typeface="Ubuntu"/>
              </a:rPr>
              <a:t>oversikt</a:t>
            </a:r>
            <a:r>
              <a:rPr lang="en-US" sz="3600" dirty="0">
                <a:solidFill>
                  <a:schemeClr val="accent2">
                    <a:lumMod val="20000"/>
                    <a:lumOff val="80000"/>
                  </a:schemeClr>
                </a:solidFill>
                <a:latin typeface="+mj-lt"/>
                <a:ea typeface="SimSun-ExtB" panose="02010609060101010101" pitchFamily="49" charset="-122"/>
                <a:cs typeface="Ubuntu"/>
                <a:sym typeface="Ubuntu"/>
              </a:rPr>
              <a:t> over </a:t>
            </a:r>
            <a:r>
              <a:rPr lang="en-US" sz="36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+mj-lt"/>
                <a:ea typeface="SimSun-ExtB" panose="02010609060101010101" pitchFamily="49" charset="-122"/>
                <a:cs typeface="Ubuntu"/>
                <a:sym typeface="Ubuntu"/>
              </a:rPr>
              <a:t>hvor</a:t>
            </a:r>
            <a:r>
              <a:rPr lang="en-US" sz="3600" dirty="0">
                <a:solidFill>
                  <a:schemeClr val="accent2">
                    <a:lumMod val="20000"/>
                    <a:lumOff val="80000"/>
                  </a:schemeClr>
                </a:solidFill>
                <a:latin typeface="+mj-lt"/>
                <a:ea typeface="SimSun-ExtB" panose="02010609060101010101" pitchFamily="49" charset="-122"/>
                <a:cs typeface="Ubuntu"/>
                <a:sym typeface="Ubuntu"/>
              </a:rPr>
              <a:t> </a:t>
            </a:r>
            <a:r>
              <a:rPr lang="en-US" sz="36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+mj-lt"/>
                <a:ea typeface="SimSun-ExtB" panose="02010609060101010101" pitchFamily="49" charset="-122"/>
                <a:cs typeface="Ubuntu"/>
                <a:sym typeface="Ubuntu"/>
              </a:rPr>
              <a:t>kompetansen</a:t>
            </a:r>
            <a:r>
              <a:rPr lang="en-US" sz="3600" dirty="0">
                <a:solidFill>
                  <a:schemeClr val="accent2">
                    <a:lumMod val="20000"/>
                    <a:lumOff val="80000"/>
                  </a:schemeClr>
                </a:solidFill>
                <a:latin typeface="+mj-lt"/>
                <a:ea typeface="SimSun-ExtB" panose="02010609060101010101" pitchFamily="49" charset="-122"/>
                <a:cs typeface="Ubuntu"/>
                <a:sym typeface="Ubuntu"/>
              </a:rPr>
              <a:t> er </a:t>
            </a:r>
            <a:r>
              <a:rPr lang="en-US" sz="36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+mj-lt"/>
                <a:ea typeface="SimSun-ExtB" panose="02010609060101010101" pitchFamily="49" charset="-122"/>
                <a:cs typeface="Ubuntu"/>
                <a:sym typeface="Ubuntu"/>
              </a:rPr>
              <a:t>i</a:t>
            </a:r>
            <a:r>
              <a:rPr lang="en-US" sz="3600" dirty="0">
                <a:solidFill>
                  <a:schemeClr val="accent2">
                    <a:lumMod val="20000"/>
                    <a:lumOff val="80000"/>
                  </a:schemeClr>
                </a:solidFill>
                <a:latin typeface="+mj-lt"/>
                <a:ea typeface="SimSun-ExtB" panose="02010609060101010101" pitchFamily="49" charset="-122"/>
                <a:cs typeface="Ubuntu"/>
                <a:sym typeface="Ubuntu"/>
              </a:rPr>
              <a:t> </a:t>
            </a:r>
            <a:r>
              <a:rPr lang="en-US" sz="36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+mj-lt"/>
                <a:ea typeface="SimSun-ExtB" panose="02010609060101010101" pitchFamily="49" charset="-122"/>
                <a:cs typeface="Ubuntu"/>
                <a:sym typeface="Ubuntu"/>
              </a:rPr>
              <a:t>organisasjonen</a:t>
            </a:r>
            <a:r>
              <a:rPr lang="en-US" sz="3600" dirty="0">
                <a:solidFill>
                  <a:schemeClr val="accent2">
                    <a:lumMod val="20000"/>
                    <a:lumOff val="80000"/>
                  </a:schemeClr>
                </a:solidFill>
                <a:latin typeface="+mj-lt"/>
                <a:ea typeface="SimSun-ExtB" panose="02010609060101010101" pitchFamily="49" charset="-122"/>
                <a:cs typeface="Ubuntu"/>
                <a:sym typeface="Ubuntu"/>
              </a:rPr>
              <a:t> </a:t>
            </a:r>
          </a:p>
          <a:p>
            <a:pPr marL="457200" lvl="0" indent="-501650">
              <a:lnSpc>
                <a:spcPct val="115000"/>
              </a:lnSpc>
              <a:buClr>
                <a:srgbClr val="FFFFFF"/>
              </a:buClr>
              <a:buSzPts val="4300"/>
              <a:buFont typeface="Arial" panose="020B0604020202020204" pitchFamily="34" charset="0"/>
              <a:buChar char="•"/>
            </a:pPr>
            <a:r>
              <a:rPr lang="en-US" sz="36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+mj-lt"/>
                <a:ea typeface="SimSun-ExtB" panose="02010609060101010101" pitchFamily="49" charset="-122"/>
                <a:cs typeface="Ubuntu"/>
                <a:sym typeface="Ubuntu"/>
              </a:rPr>
              <a:t>Evaluering</a:t>
            </a:r>
            <a:r>
              <a:rPr lang="en-US" sz="3600" dirty="0">
                <a:solidFill>
                  <a:schemeClr val="accent2">
                    <a:lumMod val="20000"/>
                    <a:lumOff val="80000"/>
                  </a:schemeClr>
                </a:solidFill>
                <a:latin typeface="+mj-lt"/>
                <a:ea typeface="SimSun-ExtB" panose="02010609060101010101" pitchFamily="49" charset="-122"/>
                <a:cs typeface="Ubuntu"/>
                <a:sym typeface="Ubuntu"/>
              </a:rPr>
              <a:t> </a:t>
            </a:r>
            <a:r>
              <a:rPr lang="en-US" sz="36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+mj-lt"/>
                <a:ea typeface="SimSun-ExtB" panose="02010609060101010101" pitchFamily="49" charset="-122"/>
                <a:cs typeface="Ubuntu"/>
                <a:sym typeface="Ubuntu"/>
              </a:rPr>
              <a:t>og</a:t>
            </a:r>
            <a:r>
              <a:rPr lang="en-US" sz="3600" dirty="0">
                <a:solidFill>
                  <a:schemeClr val="accent2">
                    <a:lumMod val="20000"/>
                    <a:lumOff val="80000"/>
                  </a:schemeClr>
                </a:solidFill>
                <a:latin typeface="+mj-lt"/>
                <a:ea typeface="SimSun-ExtB" panose="02010609060101010101" pitchFamily="49" charset="-122"/>
                <a:cs typeface="Ubuntu"/>
                <a:sym typeface="Ubuntu"/>
              </a:rPr>
              <a:t> </a:t>
            </a:r>
            <a:r>
              <a:rPr lang="en-US" sz="36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+mj-lt"/>
                <a:ea typeface="SimSun-ExtB" panose="02010609060101010101" pitchFamily="49" charset="-122"/>
                <a:cs typeface="Ubuntu"/>
                <a:sym typeface="Ubuntu"/>
              </a:rPr>
              <a:t>oppfølging</a:t>
            </a:r>
            <a:r>
              <a:rPr lang="en-US" sz="3600" dirty="0">
                <a:solidFill>
                  <a:schemeClr val="accent2">
                    <a:lumMod val="20000"/>
                    <a:lumOff val="80000"/>
                  </a:schemeClr>
                </a:solidFill>
                <a:latin typeface="+mj-lt"/>
                <a:ea typeface="SimSun-ExtB" panose="02010609060101010101" pitchFamily="49" charset="-122"/>
                <a:cs typeface="Ubuntu"/>
                <a:sym typeface="Ubuntu"/>
              </a:rPr>
              <a:t> av </a:t>
            </a:r>
            <a:r>
              <a:rPr lang="en-US" sz="36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+mj-lt"/>
                <a:ea typeface="SimSun-ExtB" panose="02010609060101010101" pitchFamily="49" charset="-122"/>
                <a:cs typeface="Ubuntu"/>
                <a:sym typeface="Ubuntu"/>
              </a:rPr>
              <a:t>kompetansen</a:t>
            </a:r>
            <a:r>
              <a:rPr lang="en-US" sz="3600" dirty="0">
                <a:solidFill>
                  <a:schemeClr val="accent2">
                    <a:lumMod val="20000"/>
                    <a:lumOff val="80000"/>
                  </a:schemeClr>
                </a:solidFill>
                <a:latin typeface="+mj-lt"/>
                <a:ea typeface="SimSun-ExtB" panose="02010609060101010101" pitchFamily="49" charset="-122"/>
                <a:cs typeface="Ubuntu"/>
                <a:sym typeface="Ubuntu"/>
              </a:rPr>
              <a:t> </a:t>
            </a:r>
            <a:r>
              <a:rPr lang="en-US" sz="36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+mj-lt"/>
                <a:ea typeface="SimSun-ExtB" panose="02010609060101010101" pitchFamily="49" charset="-122"/>
                <a:cs typeface="Ubuntu"/>
                <a:sym typeface="Ubuntu"/>
              </a:rPr>
              <a:t>til</a:t>
            </a:r>
            <a:r>
              <a:rPr lang="en-US" sz="3600" dirty="0">
                <a:solidFill>
                  <a:schemeClr val="accent2">
                    <a:lumMod val="20000"/>
                    <a:lumOff val="80000"/>
                  </a:schemeClr>
                </a:solidFill>
                <a:latin typeface="+mj-lt"/>
                <a:ea typeface="SimSun-ExtB" panose="02010609060101010101" pitchFamily="49" charset="-122"/>
                <a:cs typeface="Ubuntu"/>
                <a:sym typeface="Ubuntu"/>
              </a:rPr>
              <a:t> den </a:t>
            </a:r>
            <a:r>
              <a:rPr lang="en-US" sz="36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+mj-lt"/>
                <a:ea typeface="SimSun-ExtB" panose="02010609060101010101" pitchFamily="49" charset="-122"/>
                <a:cs typeface="Ubuntu"/>
                <a:sym typeface="Ubuntu"/>
              </a:rPr>
              <a:t>individuelle</a:t>
            </a:r>
            <a:r>
              <a:rPr lang="en-US" sz="3600" dirty="0">
                <a:solidFill>
                  <a:schemeClr val="accent2">
                    <a:lumMod val="20000"/>
                    <a:lumOff val="80000"/>
                  </a:schemeClr>
                </a:solidFill>
                <a:latin typeface="+mj-lt"/>
                <a:ea typeface="SimSun-ExtB" panose="02010609060101010101" pitchFamily="49" charset="-122"/>
                <a:cs typeface="Ubuntu"/>
                <a:sym typeface="Ubuntu"/>
              </a:rPr>
              <a:t> </a:t>
            </a:r>
            <a:r>
              <a:rPr lang="en-US" sz="36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+mj-lt"/>
                <a:ea typeface="SimSun-ExtB" panose="02010609060101010101" pitchFamily="49" charset="-122"/>
                <a:cs typeface="Ubuntu"/>
                <a:sym typeface="Ubuntu"/>
              </a:rPr>
              <a:t>ansatte</a:t>
            </a:r>
            <a:endParaRPr lang="en-US" sz="3600" dirty="0">
              <a:solidFill>
                <a:schemeClr val="accent2">
                  <a:lumMod val="20000"/>
                  <a:lumOff val="80000"/>
                </a:schemeClr>
              </a:solidFill>
              <a:latin typeface="+mj-lt"/>
              <a:ea typeface="SimSun-ExtB" panose="02010609060101010101" pitchFamily="49" charset="-122"/>
              <a:cs typeface="Ubuntu"/>
              <a:sym typeface="Ubuntu"/>
            </a:endParaRPr>
          </a:p>
          <a:p>
            <a:pPr marL="457200" lvl="0" indent="-501650">
              <a:lnSpc>
                <a:spcPct val="115000"/>
              </a:lnSpc>
              <a:buClr>
                <a:srgbClr val="FFFFFF"/>
              </a:buClr>
              <a:buSzPts val="4300"/>
              <a:buFont typeface="Arial" panose="020B0604020202020204" pitchFamily="34" charset="0"/>
              <a:buChar char="•"/>
            </a:pPr>
            <a:r>
              <a:rPr lang="en-US" sz="36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+mj-lt"/>
                <a:ea typeface="SimSun-ExtB" panose="02010609060101010101" pitchFamily="49" charset="-122"/>
                <a:cs typeface="Ubuntu"/>
                <a:sym typeface="Ubuntu"/>
              </a:rPr>
              <a:t>Økt</a:t>
            </a:r>
            <a:r>
              <a:rPr lang="en-US" sz="3600" dirty="0">
                <a:solidFill>
                  <a:schemeClr val="accent2">
                    <a:lumMod val="20000"/>
                    <a:lumOff val="80000"/>
                  </a:schemeClr>
                </a:solidFill>
                <a:latin typeface="+mj-lt"/>
                <a:ea typeface="SimSun-ExtB" panose="02010609060101010101" pitchFamily="49" charset="-122"/>
                <a:cs typeface="Ubuntu"/>
                <a:sym typeface="Ubuntu"/>
              </a:rPr>
              <a:t> </a:t>
            </a:r>
            <a:r>
              <a:rPr lang="en-US" sz="36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+mj-lt"/>
                <a:ea typeface="SimSun-ExtB" panose="02010609060101010101" pitchFamily="49" charset="-122"/>
                <a:cs typeface="Ubuntu"/>
                <a:sym typeface="Ubuntu"/>
              </a:rPr>
              <a:t>effektivitet</a:t>
            </a:r>
            <a:r>
              <a:rPr lang="en-US" sz="3600" dirty="0">
                <a:solidFill>
                  <a:schemeClr val="accent2">
                    <a:lumMod val="20000"/>
                    <a:lumOff val="80000"/>
                  </a:schemeClr>
                </a:solidFill>
                <a:latin typeface="+mj-lt"/>
                <a:ea typeface="SimSun-ExtB" panose="02010609060101010101" pitchFamily="49" charset="-122"/>
                <a:cs typeface="Ubuntu"/>
                <a:sym typeface="Ubuntu"/>
              </a:rPr>
              <a:t> </a:t>
            </a:r>
            <a:r>
              <a:rPr lang="en-US" sz="36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+mj-lt"/>
                <a:ea typeface="SimSun-ExtB" panose="02010609060101010101" pitchFamily="49" charset="-122"/>
                <a:cs typeface="Ubuntu"/>
                <a:sym typeface="Ubuntu"/>
              </a:rPr>
              <a:t>gjennom</a:t>
            </a:r>
            <a:r>
              <a:rPr lang="en-US" sz="3600" dirty="0">
                <a:solidFill>
                  <a:schemeClr val="accent2">
                    <a:lumMod val="20000"/>
                    <a:lumOff val="80000"/>
                  </a:schemeClr>
                </a:solidFill>
                <a:latin typeface="+mj-lt"/>
                <a:ea typeface="SimSun-ExtB" panose="02010609060101010101" pitchFamily="49" charset="-122"/>
                <a:cs typeface="Ubuntu"/>
                <a:sym typeface="Ubuntu"/>
              </a:rPr>
              <a:t> </a:t>
            </a:r>
            <a:r>
              <a:rPr lang="en-US" sz="36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+mj-lt"/>
                <a:ea typeface="SimSun-ExtB" panose="02010609060101010101" pitchFamily="49" charset="-122"/>
                <a:cs typeface="Ubuntu"/>
                <a:sym typeface="Ubuntu"/>
              </a:rPr>
              <a:t>en</a:t>
            </a:r>
            <a:r>
              <a:rPr lang="en-US" sz="3600" dirty="0">
                <a:solidFill>
                  <a:schemeClr val="accent2">
                    <a:lumMod val="20000"/>
                    <a:lumOff val="80000"/>
                  </a:schemeClr>
                </a:solidFill>
                <a:latin typeface="+mj-lt"/>
                <a:ea typeface="SimSun-ExtB" panose="02010609060101010101" pitchFamily="49" charset="-122"/>
                <a:cs typeface="Ubuntu"/>
                <a:sym typeface="Ubuntu"/>
              </a:rPr>
              <a:t> </a:t>
            </a:r>
            <a:r>
              <a:rPr lang="en-US" sz="36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+mj-lt"/>
                <a:ea typeface="SimSun-ExtB" panose="02010609060101010101" pitchFamily="49" charset="-122"/>
                <a:cs typeface="Ubuntu"/>
                <a:sym typeface="Ubuntu"/>
              </a:rPr>
              <a:t>helhetlig</a:t>
            </a:r>
            <a:r>
              <a:rPr lang="en-US" sz="3600" dirty="0">
                <a:solidFill>
                  <a:schemeClr val="accent2">
                    <a:lumMod val="20000"/>
                    <a:lumOff val="80000"/>
                  </a:schemeClr>
                </a:solidFill>
                <a:latin typeface="+mj-lt"/>
                <a:ea typeface="SimSun-ExtB" panose="02010609060101010101" pitchFamily="49" charset="-122"/>
                <a:cs typeface="Ubuntu"/>
                <a:sym typeface="Ubuntu"/>
              </a:rPr>
              <a:t> </a:t>
            </a:r>
            <a:r>
              <a:rPr lang="en-US" sz="36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+mj-lt"/>
                <a:ea typeface="SimSun-ExtB" panose="02010609060101010101" pitchFamily="49" charset="-122"/>
                <a:cs typeface="Ubuntu"/>
                <a:sym typeface="Ubuntu"/>
              </a:rPr>
              <a:t>kompetanseplan</a:t>
            </a:r>
            <a:endParaRPr lang="en-US" sz="3600" dirty="0">
              <a:solidFill>
                <a:schemeClr val="accent2">
                  <a:lumMod val="20000"/>
                  <a:lumOff val="80000"/>
                </a:schemeClr>
              </a:solidFill>
              <a:latin typeface="+mj-lt"/>
              <a:ea typeface="SimSun-ExtB" panose="02010609060101010101" pitchFamily="49" charset="-122"/>
              <a:cs typeface="Ubuntu"/>
              <a:sym typeface="Ubuntu"/>
            </a:endParaRPr>
          </a:p>
          <a:p>
            <a:pPr marL="457200" lvl="0" indent="-501650">
              <a:lnSpc>
                <a:spcPct val="115000"/>
              </a:lnSpc>
              <a:buClr>
                <a:srgbClr val="FFFFFF"/>
              </a:buClr>
              <a:buSzPts val="4300"/>
              <a:buFont typeface="Arial" panose="020B0604020202020204" pitchFamily="34" charset="0"/>
              <a:buChar char="•"/>
            </a:pPr>
            <a:r>
              <a:rPr lang="en-US" sz="36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+mj-lt"/>
                <a:ea typeface="SimSun-ExtB" panose="02010609060101010101" pitchFamily="49" charset="-122"/>
                <a:cs typeface="Ubuntu"/>
                <a:sym typeface="Ubuntu"/>
              </a:rPr>
              <a:t>Mulighet</a:t>
            </a:r>
            <a:r>
              <a:rPr lang="en-US" sz="3600" dirty="0">
                <a:solidFill>
                  <a:schemeClr val="accent2">
                    <a:lumMod val="20000"/>
                    <a:lumOff val="80000"/>
                  </a:schemeClr>
                </a:solidFill>
                <a:latin typeface="+mj-lt"/>
                <a:ea typeface="SimSun-ExtB" panose="02010609060101010101" pitchFamily="49" charset="-122"/>
                <a:cs typeface="Ubuntu"/>
                <a:sym typeface="Ubuntu"/>
              </a:rPr>
              <a:t> for </a:t>
            </a:r>
            <a:r>
              <a:rPr lang="en-US" sz="36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+mj-lt"/>
                <a:ea typeface="SimSun-ExtB" panose="02010609060101010101" pitchFamily="49" charset="-122"/>
                <a:cs typeface="Ubuntu"/>
                <a:sym typeface="Ubuntu"/>
              </a:rPr>
              <a:t>deling</a:t>
            </a:r>
            <a:r>
              <a:rPr lang="en-US" sz="3600" dirty="0">
                <a:solidFill>
                  <a:schemeClr val="accent2">
                    <a:lumMod val="20000"/>
                    <a:lumOff val="80000"/>
                  </a:schemeClr>
                </a:solidFill>
                <a:latin typeface="+mj-lt"/>
                <a:ea typeface="SimSun-ExtB" panose="02010609060101010101" pitchFamily="49" charset="-122"/>
                <a:cs typeface="Ubuntu"/>
                <a:sym typeface="Ubuntu"/>
              </a:rPr>
              <a:t> av </a:t>
            </a:r>
            <a:r>
              <a:rPr lang="en-US" sz="36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+mj-lt"/>
                <a:ea typeface="SimSun-ExtB" panose="02010609060101010101" pitchFamily="49" charset="-122"/>
                <a:cs typeface="Ubuntu"/>
                <a:sym typeface="Ubuntu"/>
              </a:rPr>
              <a:t>kompetanse</a:t>
            </a:r>
            <a:r>
              <a:rPr lang="en-US" sz="3600" dirty="0">
                <a:solidFill>
                  <a:schemeClr val="accent2">
                    <a:lumMod val="20000"/>
                    <a:lumOff val="80000"/>
                  </a:schemeClr>
                </a:solidFill>
                <a:latin typeface="+mj-lt"/>
                <a:ea typeface="SimSun-ExtB" panose="02010609060101010101" pitchFamily="49" charset="-122"/>
                <a:cs typeface="Ubuntu"/>
                <a:sym typeface="Ubuntu"/>
              </a:rPr>
              <a:t> </a:t>
            </a:r>
            <a:r>
              <a:rPr lang="en-US" sz="36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+mj-lt"/>
                <a:ea typeface="SimSun-ExtB" panose="02010609060101010101" pitchFamily="49" charset="-122"/>
                <a:cs typeface="Ubuntu"/>
                <a:sym typeface="Ubuntu"/>
              </a:rPr>
              <a:t>internt</a:t>
            </a:r>
            <a:r>
              <a:rPr lang="en-US" sz="3600" dirty="0">
                <a:solidFill>
                  <a:schemeClr val="accent2">
                    <a:lumMod val="20000"/>
                    <a:lumOff val="80000"/>
                  </a:schemeClr>
                </a:solidFill>
                <a:latin typeface="+mj-lt"/>
                <a:ea typeface="SimSun-ExtB" panose="02010609060101010101" pitchFamily="49" charset="-122"/>
                <a:cs typeface="Ubuntu"/>
                <a:sym typeface="Ubuntu"/>
              </a:rPr>
              <a:t> </a:t>
            </a:r>
            <a:r>
              <a:rPr lang="en-US" sz="36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+mj-lt"/>
                <a:ea typeface="SimSun-ExtB" panose="02010609060101010101" pitchFamily="49" charset="-122"/>
                <a:cs typeface="Ubuntu"/>
                <a:sym typeface="Ubuntu"/>
              </a:rPr>
              <a:t>og</a:t>
            </a:r>
            <a:r>
              <a:rPr lang="en-US" sz="3600" dirty="0">
                <a:solidFill>
                  <a:schemeClr val="accent2">
                    <a:lumMod val="20000"/>
                    <a:lumOff val="80000"/>
                  </a:schemeClr>
                </a:solidFill>
                <a:latin typeface="+mj-lt"/>
                <a:ea typeface="SimSun-ExtB" panose="02010609060101010101" pitchFamily="49" charset="-122"/>
                <a:cs typeface="Ubuntu"/>
                <a:sym typeface="Ubuntu"/>
              </a:rPr>
              <a:t> </a:t>
            </a:r>
            <a:r>
              <a:rPr lang="en-US" sz="36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+mj-lt"/>
                <a:ea typeface="SimSun-ExtB" panose="02010609060101010101" pitchFamily="49" charset="-122"/>
                <a:cs typeface="Ubuntu"/>
                <a:sym typeface="Ubuntu"/>
              </a:rPr>
              <a:t>eller</a:t>
            </a:r>
            <a:r>
              <a:rPr lang="en-US" sz="3600" dirty="0">
                <a:solidFill>
                  <a:schemeClr val="accent2">
                    <a:lumMod val="20000"/>
                    <a:lumOff val="80000"/>
                  </a:schemeClr>
                </a:solidFill>
                <a:latin typeface="+mj-lt"/>
                <a:ea typeface="SimSun-ExtB" panose="02010609060101010101" pitchFamily="49" charset="-122"/>
                <a:cs typeface="Ubuntu"/>
                <a:sym typeface="Ubuntu"/>
              </a:rPr>
              <a:t> med </a:t>
            </a:r>
            <a:r>
              <a:rPr lang="en-US" sz="36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+mj-lt"/>
                <a:ea typeface="SimSun-ExtB" panose="02010609060101010101" pitchFamily="49" charset="-122"/>
                <a:cs typeface="Ubuntu"/>
                <a:sym typeface="Ubuntu"/>
              </a:rPr>
              <a:t>samarbeidspartnere</a:t>
            </a:r>
            <a:endParaRPr lang="en-US" sz="3600" dirty="0">
              <a:solidFill>
                <a:schemeClr val="accent2">
                  <a:lumMod val="20000"/>
                  <a:lumOff val="80000"/>
                </a:schemeClr>
              </a:solidFill>
              <a:latin typeface="+mj-lt"/>
              <a:ea typeface="SimSun-ExtB" panose="02010609060101010101" pitchFamily="49" charset="-122"/>
              <a:cs typeface="Ubuntu"/>
              <a:sym typeface="Ubuntu"/>
            </a:endParaRPr>
          </a:p>
        </p:txBody>
      </p:sp>
    </p:spTree>
    <p:extLst>
      <p:ext uri="{BB962C8B-B14F-4D97-AF65-F5344CB8AC3E}">
        <p14:creationId xmlns:p14="http://schemas.microsoft.com/office/powerpoint/2010/main" val="34208073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7"/>
          <p:cNvSpPr txBox="1"/>
          <p:nvPr/>
        </p:nvSpPr>
        <p:spPr>
          <a:xfrm>
            <a:off x="1004300" y="2722925"/>
            <a:ext cx="3063600" cy="553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>
                <a:solidFill>
                  <a:srgbClr val="073763"/>
                </a:solidFill>
                <a:latin typeface="Ubuntu"/>
                <a:ea typeface="Ubuntu"/>
                <a:cs typeface="Ubuntu"/>
                <a:sym typeface="Ubuntu"/>
              </a:rPr>
              <a:t>Vefsn</a:t>
            </a:r>
            <a:r>
              <a:rPr lang="en-US" sz="2400" b="1" dirty="0">
                <a:solidFill>
                  <a:srgbClr val="0737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2400" b="1" dirty="0" err="1">
                <a:solidFill>
                  <a:srgbClr val="073763"/>
                </a:solidFill>
                <a:latin typeface="Ubuntu"/>
                <a:ea typeface="Ubuntu"/>
                <a:cs typeface="Ubuntu"/>
                <a:sym typeface="Ubuntu"/>
              </a:rPr>
              <a:t>Kommune</a:t>
            </a:r>
            <a:endParaRPr sz="2400" b="1" dirty="0">
              <a:solidFill>
                <a:srgbClr val="073763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87" name="Google Shape;87;p17"/>
          <p:cNvSpPr txBox="1"/>
          <p:nvPr/>
        </p:nvSpPr>
        <p:spPr>
          <a:xfrm>
            <a:off x="1004300" y="2023275"/>
            <a:ext cx="3063600" cy="553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>
                <a:solidFill>
                  <a:srgbClr val="073763"/>
                </a:solidFill>
                <a:latin typeface="Ubuntu"/>
                <a:ea typeface="Ubuntu"/>
                <a:cs typeface="Ubuntu"/>
                <a:sym typeface="Ubuntu"/>
              </a:rPr>
              <a:t>Nesna</a:t>
            </a:r>
            <a:r>
              <a:rPr lang="en-US" sz="2400" b="1" dirty="0">
                <a:solidFill>
                  <a:srgbClr val="0737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2400" b="1" dirty="0" err="1">
                <a:solidFill>
                  <a:srgbClr val="073763"/>
                </a:solidFill>
                <a:latin typeface="Ubuntu"/>
                <a:ea typeface="Ubuntu"/>
                <a:cs typeface="Ubuntu"/>
                <a:sym typeface="Ubuntu"/>
              </a:rPr>
              <a:t>Kommune</a:t>
            </a:r>
            <a:endParaRPr sz="2400" b="1" dirty="0">
              <a:solidFill>
                <a:srgbClr val="073763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88" name="Google Shape;88;p17"/>
          <p:cNvSpPr txBox="1"/>
          <p:nvPr/>
        </p:nvSpPr>
        <p:spPr>
          <a:xfrm>
            <a:off x="1004300" y="3422575"/>
            <a:ext cx="3063600" cy="553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73763"/>
                </a:solidFill>
                <a:latin typeface="Ubuntu"/>
                <a:ea typeface="Ubuntu"/>
                <a:cs typeface="Ubuntu"/>
                <a:sym typeface="Ubuntu"/>
              </a:rPr>
              <a:t>Hemnes Kommune</a:t>
            </a:r>
            <a:endParaRPr sz="2400" b="1">
              <a:solidFill>
                <a:srgbClr val="073763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89" name="Google Shape;89;p17"/>
          <p:cNvSpPr txBox="1"/>
          <p:nvPr/>
        </p:nvSpPr>
        <p:spPr>
          <a:xfrm>
            <a:off x="1004300" y="4122225"/>
            <a:ext cx="3063600" cy="553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73763"/>
                </a:solidFill>
                <a:latin typeface="Ubuntu"/>
                <a:ea typeface="Ubuntu"/>
                <a:cs typeface="Ubuntu"/>
                <a:sym typeface="Ubuntu"/>
              </a:rPr>
              <a:t>Grane kommune</a:t>
            </a:r>
            <a:endParaRPr sz="2400" b="1">
              <a:solidFill>
                <a:srgbClr val="073763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90" name="Google Shape;90;p17"/>
          <p:cNvSpPr txBox="1"/>
          <p:nvPr/>
        </p:nvSpPr>
        <p:spPr>
          <a:xfrm>
            <a:off x="1004300" y="8338438"/>
            <a:ext cx="3063600" cy="553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73763"/>
                </a:solidFill>
                <a:latin typeface="Ubuntu"/>
                <a:ea typeface="Ubuntu"/>
                <a:cs typeface="Ubuntu"/>
                <a:sym typeface="Ubuntu"/>
              </a:rPr>
              <a:t>Alcoa</a:t>
            </a:r>
            <a:endParaRPr sz="2400" b="1">
              <a:solidFill>
                <a:srgbClr val="073763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91" name="Google Shape;91;p17"/>
          <p:cNvSpPr txBox="1"/>
          <p:nvPr/>
        </p:nvSpPr>
        <p:spPr>
          <a:xfrm>
            <a:off x="1004225" y="6885953"/>
            <a:ext cx="3063600" cy="553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>
                <a:solidFill>
                  <a:srgbClr val="073763"/>
                </a:solidFill>
                <a:latin typeface="Ubuntu"/>
                <a:ea typeface="Ubuntu"/>
                <a:cs typeface="Ubuntu"/>
                <a:sym typeface="Ubuntu"/>
              </a:rPr>
              <a:t>Eikagruppen</a:t>
            </a:r>
            <a:endParaRPr sz="2400" b="1" dirty="0">
              <a:solidFill>
                <a:srgbClr val="073763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92" name="Google Shape;92;p17"/>
          <p:cNvSpPr txBox="1"/>
          <p:nvPr/>
        </p:nvSpPr>
        <p:spPr>
          <a:xfrm>
            <a:off x="1004225" y="5511684"/>
            <a:ext cx="3063600" cy="553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>
                <a:solidFill>
                  <a:srgbClr val="073763"/>
                </a:solidFill>
                <a:latin typeface="Ubuntu"/>
                <a:ea typeface="Ubuntu"/>
                <a:cs typeface="Ubuntu"/>
                <a:sym typeface="Ubuntu"/>
              </a:rPr>
              <a:t>Lurøy</a:t>
            </a:r>
            <a:r>
              <a:rPr lang="en-US" sz="2400" b="1" dirty="0">
                <a:solidFill>
                  <a:srgbClr val="0737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2400" b="1" dirty="0" err="1">
                <a:solidFill>
                  <a:srgbClr val="073763"/>
                </a:solidFill>
                <a:latin typeface="Ubuntu"/>
                <a:ea typeface="Ubuntu"/>
                <a:cs typeface="Ubuntu"/>
                <a:sym typeface="Ubuntu"/>
              </a:rPr>
              <a:t>kommune</a:t>
            </a:r>
            <a:endParaRPr sz="2400" b="1" dirty="0">
              <a:solidFill>
                <a:srgbClr val="073763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93" name="Google Shape;93;p17"/>
          <p:cNvSpPr txBox="1"/>
          <p:nvPr/>
        </p:nvSpPr>
        <p:spPr>
          <a:xfrm>
            <a:off x="1004300" y="7620475"/>
            <a:ext cx="3063600" cy="553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73763"/>
                </a:solidFill>
                <a:latin typeface="Ubuntu"/>
                <a:ea typeface="Ubuntu"/>
                <a:cs typeface="Ubuntu"/>
                <a:sym typeface="Ubuntu"/>
              </a:rPr>
              <a:t>Helgeland Kraft</a:t>
            </a:r>
            <a:endParaRPr sz="2400" b="1">
              <a:solidFill>
                <a:srgbClr val="073763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94" name="Google Shape;94;p17"/>
          <p:cNvSpPr txBox="1"/>
          <p:nvPr/>
        </p:nvSpPr>
        <p:spPr>
          <a:xfrm>
            <a:off x="6055250" y="2023275"/>
            <a:ext cx="3063600" cy="553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73763"/>
                </a:solidFill>
                <a:latin typeface="Ubuntu"/>
                <a:ea typeface="Ubuntu"/>
                <a:cs typeface="Ubuntu"/>
                <a:sym typeface="Ubuntu"/>
              </a:rPr>
              <a:t>HMS ekspert</a:t>
            </a:r>
            <a:endParaRPr sz="2400" b="1">
              <a:solidFill>
                <a:srgbClr val="073763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95" name="Google Shape;95;p17"/>
          <p:cNvSpPr txBox="1"/>
          <p:nvPr/>
        </p:nvSpPr>
        <p:spPr>
          <a:xfrm>
            <a:off x="6055250" y="2828083"/>
            <a:ext cx="3063600" cy="553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73763"/>
                </a:solidFill>
                <a:latin typeface="Ubuntu"/>
                <a:ea typeface="Ubuntu"/>
                <a:cs typeface="Ubuntu"/>
                <a:sym typeface="Ubuntu"/>
              </a:rPr>
              <a:t>Logistikk</a:t>
            </a:r>
            <a:endParaRPr sz="2400" b="1">
              <a:solidFill>
                <a:srgbClr val="073763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96" name="Google Shape;96;p17"/>
          <p:cNvSpPr txBox="1"/>
          <p:nvPr/>
        </p:nvSpPr>
        <p:spPr>
          <a:xfrm>
            <a:off x="6055250" y="3632892"/>
            <a:ext cx="3063600" cy="553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73763"/>
                </a:solidFill>
                <a:latin typeface="Ubuntu"/>
                <a:ea typeface="Ubuntu"/>
                <a:cs typeface="Ubuntu"/>
                <a:sym typeface="Ubuntu"/>
              </a:rPr>
              <a:t>GIS</a:t>
            </a:r>
            <a:endParaRPr sz="2400" b="1">
              <a:solidFill>
                <a:srgbClr val="073763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97" name="Google Shape;97;p17"/>
          <p:cNvSpPr txBox="1"/>
          <p:nvPr/>
        </p:nvSpPr>
        <p:spPr>
          <a:xfrm>
            <a:off x="6055250" y="4437700"/>
            <a:ext cx="3063600" cy="553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73763"/>
                </a:solidFill>
                <a:latin typeface="Ubuntu"/>
                <a:ea typeface="Ubuntu"/>
                <a:cs typeface="Ubuntu"/>
                <a:sym typeface="Ubuntu"/>
              </a:rPr>
              <a:t>Spansklærer</a:t>
            </a:r>
            <a:endParaRPr sz="2400" b="1">
              <a:solidFill>
                <a:srgbClr val="073763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98" name="Google Shape;98;p17"/>
          <p:cNvSpPr txBox="1"/>
          <p:nvPr/>
        </p:nvSpPr>
        <p:spPr>
          <a:xfrm>
            <a:off x="6055250" y="5242508"/>
            <a:ext cx="3063600" cy="553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73763"/>
                </a:solidFill>
                <a:latin typeface="Ubuntu"/>
                <a:ea typeface="Ubuntu"/>
                <a:cs typeface="Ubuntu"/>
                <a:sym typeface="Ubuntu"/>
              </a:rPr>
              <a:t>Engelsklærer</a:t>
            </a:r>
            <a:endParaRPr sz="2400" b="1">
              <a:solidFill>
                <a:srgbClr val="073763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99" name="Google Shape;99;p17"/>
          <p:cNvSpPr txBox="1"/>
          <p:nvPr/>
        </p:nvSpPr>
        <p:spPr>
          <a:xfrm>
            <a:off x="6055250" y="7656933"/>
            <a:ext cx="3063600" cy="553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73763"/>
                </a:solidFill>
                <a:latin typeface="Ubuntu"/>
                <a:ea typeface="Ubuntu"/>
                <a:cs typeface="Ubuntu"/>
                <a:sym typeface="Ubuntu"/>
              </a:rPr>
              <a:t>Helsesøster</a:t>
            </a:r>
            <a:endParaRPr sz="2400" b="1">
              <a:solidFill>
                <a:srgbClr val="073763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00" name="Google Shape;100;p17"/>
          <p:cNvSpPr txBox="1"/>
          <p:nvPr/>
        </p:nvSpPr>
        <p:spPr>
          <a:xfrm>
            <a:off x="6055250" y="6852125"/>
            <a:ext cx="3063600" cy="553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73763"/>
                </a:solidFill>
                <a:latin typeface="Ubuntu"/>
                <a:ea typeface="Ubuntu"/>
                <a:cs typeface="Ubuntu"/>
                <a:sym typeface="Ubuntu"/>
              </a:rPr>
              <a:t>Sykepleier</a:t>
            </a:r>
            <a:endParaRPr sz="2400" b="1">
              <a:solidFill>
                <a:srgbClr val="073763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01" name="Google Shape;101;p17"/>
          <p:cNvSpPr txBox="1"/>
          <p:nvPr/>
        </p:nvSpPr>
        <p:spPr>
          <a:xfrm>
            <a:off x="6055250" y="6047317"/>
            <a:ext cx="3063600" cy="553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73763"/>
                </a:solidFill>
                <a:latin typeface="Ubuntu"/>
                <a:ea typeface="Ubuntu"/>
                <a:cs typeface="Ubuntu"/>
                <a:sym typeface="Ubuntu"/>
              </a:rPr>
              <a:t>Datalærer</a:t>
            </a:r>
            <a:endParaRPr sz="2400" b="1">
              <a:solidFill>
                <a:srgbClr val="073763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02" name="Google Shape;102;p17"/>
          <p:cNvSpPr txBox="1"/>
          <p:nvPr/>
        </p:nvSpPr>
        <p:spPr>
          <a:xfrm>
            <a:off x="6055250" y="8461742"/>
            <a:ext cx="3063600" cy="553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73763"/>
                </a:solidFill>
                <a:latin typeface="Ubuntu"/>
                <a:ea typeface="Ubuntu"/>
                <a:cs typeface="Ubuntu"/>
                <a:sym typeface="Ubuntu"/>
              </a:rPr>
              <a:t>Velferdsteknolog</a:t>
            </a:r>
            <a:endParaRPr sz="2400" b="1">
              <a:solidFill>
                <a:srgbClr val="073763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03" name="Google Shape;103;p17"/>
          <p:cNvSpPr txBox="1"/>
          <p:nvPr/>
        </p:nvSpPr>
        <p:spPr>
          <a:xfrm>
            <a:off x="6055250" y="9266550"/>
            <a:ext cx="3063600" cy="553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73763"/>
                </a:solidFill>
                <a:latin typeface="Ubuntu"/>
                <a:ea typeface="Ubuntu"/>
                <a:cs typeface="Ubuntu"/>
                <a:sym typeface="Ubuntu"/>
              </a:rPr>
              <a:t>Økonomikonsulent</a:t>
            </a:r>
            <a:endParaRPr sz="2400" b="1">
              <a:solidFill>
                <a:srgbClr val="073763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cxnSp>
        <p:nvCxnSpPr>
          <p:cNvPr id="104" name="Google Shape;104;p17"/>
          <p:cNvCxnSpPr>
            <a:stCxn id="87" idx="3"/>
            <a:endCxn id="95" idx="1"/>
          </p:cNvCxnSpPr>
          <p:nvPr/>
        </p:nvCxnSpPr>
        <p:spPr>
          <a:xfrm>
            <a:off x="4067900" y="2300175"/>
            <a:ext cx="1987500" cy="804900"/>
          </a:xfrm>
          <a:prstGeom prst="straightConnector1">
            <a:avLst/>
          </a:prstGeom>
          <a:noFill/>
          <a:ln w="19050" cap="flat" cmpd="sng">
            <a:solidFill>
              <a:srgbClr val="9FC5E8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5" name="Google Shape;105;p17"/>
          <p:cNvCxnSpPr>
            <a:stCxn id="86" idx="3"/>
            <a:endCxn id="94" idx="1"/>
          </p:cNvCxnSpPr>
          <p:nvPr/>
        </p:nvCxnSpPr>
        <p:spPr>
          <a:xfrm rot="10800000" flipH="1">
            <a:off x="4067900" y="2300225"/>
            <a:ext cx="1987500" cy="699600"/>
          </a:xfrm>
          <a:prstGeom prst="straightConnector1">
            <a:avLst/>
          </a:prstGeom>
          <a:noFill/>
          <a:ln w="19050" cap="flat" cmpd="sng">
            <a:solidFill>
              <a:srgbClr val="9FC5E8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6" name="Google Shape;106;p17"/>
          <p:cNvCxnSpPr>
            <a:stCxn id="94" idx="1"/>
            <a:endCxn id="89" idx="3"/>
          </p:cNvCxnSpPr>
          <p:nvPr/>
        </p:nvCxnSpPr>
        <p:spPr>
          <a:xfrm flipH="1">
            <a:off x="4068050" y="2300175"/>
            <a:ext cx="1987200" cy="2099100"/>
          </a:xfrm>
          <a:prstGeom prst="straightConnector1">
            <a:avLst/>
          </a:prstGeom>
          <a:noFill/>
          <a:ln w="19050" cap="flat" cmpd="sng">
            <a:solidFill>
              <a:srgbClr val="9FC5E8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7" name="Google Shape;107;p17"/>
          <p:cNvCxnSpPr>
            <a:stCxn id="96" idx="1"/>
            <a:endCxn id="88" idx="3"/>
          </p:cNvCxnSpPr>
          <p:nvPr/>
        </p:nvCxnSpPr>
        <p:spPr>
          <a:xfrm rot="10800000">
            <a:off x="4068050" y="3699492"/>
            <a:ext cx="1987200" cy="210300"/>
          </a:xfrm>
          <a:prstGeom prst="straightConnector1">
            <a:avLst/>
          </a:prstGeom>
          <a:noFill/>
          <a:ln w="19050" cap="flat" cmpd="sng">
            <a:solidFill>
              <a:srgbClr val="9FC5E8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8" name="Google Shape;108;p17"/>
          <p:cNvCxnSpPr>
            <a:endCxn id="88" idx="3"/>
          </p:cNvCxnSpPr>
          <p:nvPr/>
        </p:nvCxnSpPr>
        <p:spPr>
          <a:xfrm rot="10800000">
            <a:off x="4067900" y="3699475"/>
            <a:ext cx="1987200" cy="1015200"/>
          </a:xfrm>
          <a:prstGeom prst="straightConnector1">
            <a:avLst/>
          </a:prstGeom>
          <a:noFill/>
          <a:ln w="19050" cap="flat" cmpd="sng">
            <a:solidFill>
              <a:srgbClr val="9FC5E8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9" name="Google Shape;109;p17"/>
          <p:cNvCxnSpPr>
            <a:stCxn id="103" idx="1"/>
            <a:endCxn id="90" idx="3"/>
          </p:cNvCxnSpPr>
          <p:nvPr/>
        </p:nvCxnSpPr>
        <p:spPr>
          <a:xfrm rot="10800000">
            <a:off x="4068050" y="8615250"/>
            <a:ext cx="1987200" cy="928200"/>
          </a:xfrm>
          <a:prstGeom prst="straightConnector1">
            <a:avLst/>
          </a:prstGeom>
          <a:noFill/>
          <a:ln w="19050" cap="flat" cmpd="sng">
            <a:solidFill>
              <a:srgbClr val="9FC5E8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0" name="Google Shape;110;p17"/>
          <p:cNvCxnSpPr>
            <a:stCxn id="95" idx="1"/>
            <a:endCxn id="91" idx="3"/>
          </p:cNvCxnSpPr>
          <p:nvPr/>
        </p:nvCxnSpPr>
        <p:spPr>
          <a:xfrm flipH="1">
            <a:off x="4067825" y="3104983"/>
            <a:ext cx="1987425" cy="4057870"/>
          </a:xfrm>
          <a:prstGeom prst="straightConnector1">
            <a:avLst/>
          </a:prstGeom>
          <a:noFill/>
          <a:ln w="19050" cap="flat" cmpd="sng">
            <a:solidFill>
              <a:srgbClr val="9FC5E8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1" name="Google Shape;111;p17"/>
          <p:cNvCxnSpPr>
            <a:stCxn id="96" idx="1"/>
            <a:endCxn id="93" idx="3"/>
          </p:cNvCxnSpPr>
          <p:nvPr/>
        </p:nvCxnSpPr>
        <p:spPr>
          <a:xfrm flipH="1">
            <a:off x="4068050" y="3909792"/>
            <a:ext cx="1987200" cy="3987600"/>
          </a:xfrm>
          <a:prstGeom prst="straightConnector1">
            <a:avLst/>
          </a:prstGeom>
          <a:noFill/>
          <a:ln w="19050" cap="flat" cmpd="sng">
            <a:solidFill>
              <a:srgbClr val="9FC5E8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2" name="Google Shape;112;p17"/>
          <p:cNvCxnSpPr>
            <a:stCxn id="94" idx="1"/>
            <a:endCxn id="92" idx="3"/>
          </p:cNvCxnSpPr>
          <p:nvPr/>
        </p:nvCxnSpPr>
        <p:spPr>
          <a:xfrm flipH="1">
            <a:off x="4067825" y="2300175"/>
            <a:ext cx="1987425" cy="3488409"/>
          </a:xfrm>
          <a:prstGeom prst="straightConnector1">
            <a:avLst/>
          </a:prstGeom>
          <a:noFill/>
          <a:ln w="19050" cap="flat" cmpd="sng">
            <a:solidFill>
              <a:srgbClr val="9FC5E8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3" name="Google Shape;113;p17"/>
          <p:cNvCxnSpPr>
            <a:stCxn id="94" idx="1"/>
            <a:endCxn id="90" idx="3"/>
          </p:cNvCxnSpPr>
          <p:nvPr/>
        </p:nvCxnSpPr>
        <p:spPr>
          <a:xfrm flipH="1">
            <a:off x="4068050" y="2300175"/>
            <a:ext cx="1987200" cy="6315300"/>
          </a:xfrm>
          <a:prstGeom prst="straightConnector1">
            <a:avLst/>
          </a:prstGeom>
          <a:noFill/>
          <a:ln w="19050" cap="flat" cmpd="sng">
            <a:solidFill>
              <a:srgbClr val="9FC5E8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4" name="Google Shape;114;p17"/>
          <p:cNvCxnSpPr>
            <a:endCxn id="101" idx="1"/>
          </p:cNvCxnSpPr>
          <p:nvPr/>
        </p:nvCxnSpPr>
        <p:spPr>
          <a:xfrm>
            <a:off x="4068050" y="2999917"/>
            <a:ext cx="1987200" cy="3324300"/>
          </a:xfrm>
          <a:prstGeom prst="straightConnector1">
            <a:avLst/>
          </a:prstGeom>
          <a:noFill/>
          <a:ln w="19050" cap="flat" cmpd="sng">
            <a:solidFill>
              <a:srgbClr val="9FC5E8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5" name="Google Shape;115;p17"/>
          <p:cNvCxnSpPr>
            <a:endCxn id="99" idx="1"/>
          </p:cNvCxnSpPr>
          <p:nvPr/>
        </p:nvCxnSpPr>
        <p:spPr>
          <a:xfrm>
            <a:off x="4068050" y="3699333"/>
            <a:ext cx="1987200" cy="4234500"/>
          </a:xfrm>
          <a:prstGeom prst="straightConnector1">
            <a:avLst/>
          </a:prstGeom>
          <a:noFill/>
          <a:ln w="19050" cap="flat" cmpd="sng">
            <a:solidFill>
              <a:srgbClr val="9FC5E8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6" name="Google Shape;116;p17"/>
          <p:cNvCxnSpPr>
            <a:endCxn id="99" idx="1"/>
          </p:cNvCxnSpPr>
          <p:nvPr/>
        </p:nvCxnSpPr>
        <p:spPr>
          <a:xfrm>
            <a:off x="4068050" y="2999733"/>
            <a:ext cx="1987200" cy="4934100"/>
          </a:xfrm>
          <a:prstGeom prst="straightConnector1">
            <a:avLst/>
          </a:prstGeom>
          <a:noFill/>
          <a:ln w="19050" cap="flat" cmpd="sng">
            <a:solidFill>
              <a:srgbClr val="9FC5E8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7" name="Google Shape;117;p17"/>
          <p:cNvCxnSpPr>
            <a:stCxn id="87" idx="3"/>
            <a:endCxn id="100" idx="1"/>
          </p:cNvCxnSpPr>
          <p:nvPr/>
        </p:nvCxnSpPr>
        <p:spPr>
          <a:xfrm>
            <a:off x="4067900" y="2300175"/>
            <a:ext cx="1987500" cy="4828800"/>
          </a:xfrm>
          <a:prstGeom prst="straightConnector1">
            <a:avLst/>
          </a:prstGeom>
          <a:noFill/>
          <a:ln w="19050" cap="flat" cmpd="sng">
            <a:solidFill>
              <a:srgbClr val="9FC5E8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8" name="Google Shape;118;p17"/>
          <p:cNvCxnSpPr>
            <a:stCxn id="89" idx="3"/>
            <a:endCxn id="99" idx="1"/>
          </p:cNvCxnSpPr>
          <p:nvPr/>
        </p:nvCxnSpPr>
        <p:spPr>
          <a:xfrm>
            <a:off x="4067900" y="4399125"/>
            <a:ext cx="1987500" cy="3534600"/>
          </a:xfrm>
          <a:prstGeom prst="straightConnector1">
            <a:avLst/>
          </a:prstGeom>
          <a:noFill/>
          <a:ln w="19050" cap="flat" cmpd="sng">
            <a:solidFill>
              <a:srgbClr val="9FC5E8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9" name="Google Shape;119;p17"/>
          <p:cNvCxnSpPr>
            <a:stCxn id="87" idx="3"/>
            <a:endCxn id="102" idx="1"/>
          </p:cNvCxnSpPr>
          <p:nvPr/>
        </p:nvCxnSpPr>
        <p:spPr>
          <a:xfrm>
            <a:off x="4067900" y="2300175"/>
            <a:ext cx="1987500" cy="6438600"/>
          </a:xfrm>
          <a:prstGeom prst="straightConnector1">
            <a:avLst/>
          </a:prstGeom>
          <a:noFill/>
          <a:ln w="19050" cap="flat" cmpd="sng">
            <a:solidFill>
              <a:srgbClr val="9FC5E8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0" name="Google Shape;120;p17"/>
          <p:cNvCxnSpPr>
            <a:stCxn id="89" idx="3"/>
            <a:endCxn id="102" idx="1"/>
          </p:cNvCxnSpPr>
          <p:nvPr/>
        </p:nvCxnSpPr>
        <p:spPr>
          <a:xfrm>
            <a:off x="4067900" y="4399125"/>
            <a:ext cx="1987500" cy="4339500"/>
          </a:xfrm>
          <a:prstGeom prst="straightConnector1">
            <a:avLst/>
          </a:prstGeom>
          <a:noFill/>
          <a:ln w="19050" cap="flat" cmpd="sng">
            <a:solidFill>
              <a:srgbClr val="9FC5E8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1" name="Google Shape;121;p17"/>
          <p:cNvCxnSpPr>
            <a:endCxn id="94" idx="3"/>
          </p:cNvCxnSpPr>
          <p:nvPr/>
        </p:nvCxnSpPr>
        <p:spPr>
          <a:xfrm rot="10800000">
            <a:off x="9118850" y="2300175"/>
            <a:ext cx="4299000" cy="639000"/>
          </a:xfrm>
          <a:prstGeom prst="straightConnector1">
            <a:avLst/>
          </a:prstGeom>
          <a:noFill/>
          <a:ln w="19050" cap="flat" cmpd="sng">
            <a:solidFill>
              <a:srgbClr val="9FC5E8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2" name="Google Shape;122;p17"/>
          <p:cNvCxnSpPr>
            <a:endCxn id="95" idx="3"/>
          </p:cNvCxnSpPr>
          <p:nvPr/>
        </p:nvCxnSpPr>
        <p:spPr>
          <a:xfrm rot="10800000">
            <a:off x="9118850" y="3104983"/>
            <a:ext cx="5065800" cy="1878900"/>
          </a:xfrm>
          <a:prstGeom prst="straightConnector1">
            <a:avLst/>
          </a:prstGeom>
          <a:noFill/>
          <a:ln w="19050" cap="flat" cmpd="sng">
            <a:solidFill>
              <a:srgbClr val="9FC5E8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3" name="Google Shape;123;p17"/>
          <p:cNvCxnSpPr>
            <a:endCxn id="96" idx="3"/>
          </p:cNvCxnSpPr>
          <p:nvPr/>
        </p:nvCxnSpPr>
        <p:spPr>
          <a:xfrm rot="10800000">
            <a:off x="9118850" y="3909792"/>
            <a:ext cx="4725000" cy="3097200"/>
          </a:xfrm>
          <a:prstGeom prst="straightConnector1">
            <a:avLst/>
          </a:prstGeom>
          <a:noFill/>
          <a:ln w="19050" cap="flat" cmpd="sng">
            <a:solidFill>
              <a:srgbClr val="9FC5E8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4" name="Google Shape;124;p17"/>
          <p:cNvCxnSpPr>
            <a:endCxn id="101" idx="3"/>
          </p:cNvCxnSpPr>
          <p:nvPr/>
        </p:nvCxnSpPr>
        <p:spPr>
          <a:xfrm rot="10800000">
            <a:off x="9118850" y="6324217"/>
            <a:ext cx="4448100" cy="2493300"/>
          </a:xfrm>
          <a:prstGeom prst="straightConnector1">
            <a:avLst/>
          </a:prstGeom>
          <a:noFill/>
          <a:ln w="19050" cap="flat" cmpd="sng">
            <a:solidFill>
              <a:srgbClr val="9FC5E8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5" name="Google Shape;125;p17"/>
          <p:cNvCxnSpPr>
            <a:stCxn id="98" idx="3"/>
          </p:cNvCxnSpPr>
          <p:nvPr/>
        </p:nvCxnSpPr>
        <p:spPr>
          <a:xfrm rot="10800000" flipH="1">
            <a:off x="9118850" y="4941308"/>
            <a:ext cx="5129700" cy="578100"/>
          </a:xfrm>
          <a:prstGeom prst="straightConnector1">
            <a:avLst/>
          </a:prstGeom>
          <a:noFill/>
          <a:ln w="19050" cap="flat" cmpd="sng">
            <a:solidFill>
              <a:srgbClr val="9FC5E8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6" name="Google Shape;126;p17"/>
          <p:cNvCxnSpPr>
            <a:stCxn id="99" idx="3"/>
          </p:cNvCxnSpPr>
          <p:nvPr/>
        </p:nvCxnSpPr>
        <p:spPr>
          <a:xfrm>
            <a:off x="9118850" y="7933833"/>
            <a:ext cx="5427900" cy="3716100"/>
          </a:xfrm>
          <a:prstGeom prst="straightConnector1">
            <a:avLst/>
          </a:prstGeom>
          <a:noFill/>
          <a:ln w="19050" cap="flat" cmpd="sng">
            <a:solidFill>
              <a:srgbClr val="9FC5E8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7" name="Google Shape;127;p17"/>
          <p:cNvCxnSpPr>
            <a:stCxn id="97" idx="3"/>
          </p:cNvCxnSpPr>
          <p:nvPr/>
        </p:nvCxnSpPr>
        <p:spPr>
          <a:xfrm rot="10800000" flipH="1">
            <a:off x="9118850" y="2619700"/>
            <a:ext cx="7344600" cy="2094900"/>
          </a:xfrm>
          <a:prstGeom prst="straightConnector1">
            <a:avLst/>
          </a:prstGeom>
          <a:noFill/>
          <a:ln w="19050" cap="flat" cmpd="sng">
            <a:solidFill>
              <a:srgbClr val="9FC5E8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8" name="Google Shape;128;p17"/>
          <p:cNvCxnSpPr>
            <a:stCxn id="100" idx="3"/>
          </p:cNvCxnSpPr>
          <p:nvPr/>
        </p:nvCxnSpPr>
        <p:spPr>
          <a:xfrm rot="10800000" flipH="1">
            <a:off x="9118850" y="5068925"/>
            <a:ext cx="8047500" cy="2060100"/>
          </a:xfrm>
          <a:prstGeom prst="straightConnector1">
            <a:avLst/>
          </a:prstGeom>
          <a:noFill/>
          <a:ln w="19050" cap="flat" cmpd="sng">
            <a:solidFill>
              <a:srgbClr val="9FC5E8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9" name="Google Shape;129;p17"/>
          <p:cNvCxnSpPr>
            <a:stCxn id="102" idx="3"/>
          </p:cNvCxnSpPr>
          <p:nvPr/>
        </p:nvCxnSpPr>
        <p:spPr>
          <a:xfrm rot="10800000" flipH="1">
            <a:off x="9118850" y="8263742"/>
            <a:ext cx="7578900" cy="474900"/>
          </a:xfrm>
          <a:prstGeom prst="straightConnector1">
            <a:avLst/>
          </a:prstGeom>
          <a:noFill/>
          <a:ln w="19050" cap="flat" cmpd="sng">
            <a:solidFill>
              <a:srgbClr val="9FC5E8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0" name="Google Shape;130;p17"/>
          <p:cNvCxnSpPr>
            <a:stCxn id="103" idx="3"/>
          </p:cNvCxnSpPr>
          <p:nvPr/>
        </p:nvCxnSpPr>
        <p:spPr>
          <a:xfrm>
            <a:off x="9118850" y="9543450"/>
            <a:ext cx="6876000" cy="189900"/>
          </a:xfrm>
          <a:prstGeom prst="straightConnector1">
            <a:avLst/>
          </a:prstGeom>
          <a:noFill/>
          <a:ln w="19050" cap="flat" cmpd="sng">
            <a:solidFill>
              <a:srgbClr val="9FC5E8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1" name="Google Shape;131;p17"/>
          <p:cNvSpPr txBox="1"/>
          <p:nvPr/>
        </p:nvSpPr>
        <p:spPr>
          <a:xfrm>
            <a:off x="1014950" y="553550"/>
            <a:ext cx="21635700" cy="8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dirty="0" err="1">
                <a:solidFill>
                  <a:srgbClr val="EFEFEF"/>
                </a:solidFill>
                <a:latin typeface="Ubuntu"/>
                <a:ea typeface="Ubuntu"/>
                <a:cs typeface="Ubuntu"/>
                <a:sym typeface="Ubuntu"/>
              </a:rPr>
              <a:t>iKon</a:t>
            </a:r>
            <a:r>
              <a:rPr lang="en-US" sz="3900" b="1" dirty="0">
                <a:solidFill>
                  <a:srgbClr val="EFEFEF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3900" dirty="0" err="1">
                <a:solidFill>
                  <a:srgbClr val="EFEFEF"/>
                </a:solidFill>
                <a:latin typeface="Ubuntu"/>
                <a:ea typeface="Ubuntu"/>
                <a:cs typeface="Ubuntu"/>
                <a:sym typeface="Ubuntu"/>
              </a:rPr>
              <a:t>kartlegger</a:t>
            </a:r>
            <a:r>
              <a:rPr lang="en-US" sz="3900" dirty="0">
                <a:solidFill>
                  <a:srgbClr val="EFEFEF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en-US" sz="3900" dirty="0" err="1">
                <a:solidFill>
                  <a:srgbClr val="EFEFEF"/>
                </a:solidFill>
                <a:latin typeface="Ubuntu"/>
                <a:ea typeface="Ubuntu"/>
                <a:cs typeface="Ubuntu"/>
                <a:sym typeface="Ubuntu"/>
              </a:rPr>
              <a:t>organiserer</a:t>
            </a:r>
            <a:r>
              <a:rPr lang="en-US" sz="3900" dirty="0">
                <a:solidFill>
                  <a:srgbClr val="EFEFEF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3900" dirty="0" err="1">
                <a:solidFill>
                  <a:srgbClr val="EFEFEF"/>
                </a:solidFill>
                <a:latin typeface="Ubuntu"/>
                <a:ea typeface="Ubuntu"/>
                <a:cs typeface="Ubuntu"/>
                <a:sym typeface="Ubuntu"/>
              </a:rPr>
              <a:t>og</a:t>
            </a:r>
            <a:r>
              <a:rPr lang="en-US" sz="3900" dirty="0">
                <a:solidFill>
                  <a:srgbClr val="EFEFEF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3900" dirty="0" err="1">
                <a:solidFill>
                  <a:srgbClr val="EFEFEF"/>
                </a:solidFill>
                <a:latin typeface="Ubuntu"/>
                <a:ea typeface="Ubuntu"/>
                <a:cs typeface="Ubuntu"/>
                <a:sym typeface="Ubuntu"/>
              </a:rPr>
              <a:t>gjør</a:t>
            </a:r>
            <a:r>
              <a:rPr lang="en-US" sz="3900" dirty="0">
                <a:solidFill>
                  <a:srgbClr val="EFEFEF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3900" dirty="0" err="1">
                <a:solidFill>
                  <a:srgbClr val="EFEFEF"/>
                </a:solidFill>
                <a:latin typeface="Ubuntu"/>
                <a:ea typeface="Ubuntu"/>
                <a:cs typeface="Ubuntu"/>
                <a:sym typeface="Ubuntu"/>
              </a:rPr>
              <a:t>kompetanse</a:t>
            </a:r>
            <a:r>
              <a:rPr lang="en-US" sz="3900" dirty="0">
                <a:solidFill>
                  <a:srgbClr val="EFEFEF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3900" dirty="0" err="1">
                <a:solidFill>
                  <a:srgbClr val="EFEFEF"/>
                </a:solidFill>
                <a:latin typeface="Ubuntu"/>
                <a:ea typeface="Ubuntu"/>
                <a:cs typeface="Ubuntu"/>
                <a:sym typeface="Ubuntu"/>
              </a:rPr>
              <a:t>lett</a:t>
            </a:r>
            <a:r>
              <a:rPr lang="en-US" sz="3900" dirty="0">
                <a:solidFill>
                  <a:srgbClr val="EFEFEF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3900" dirty="0" err="1">
                <a:solidFill>
                  <a:srgbClr val="EFEFEF"/>
                </a:solidFill>
                <a:latin typeface="Ubuntu"/>
                <a:ea typeface="Ubuntu"/>
                <a:cs typeface="Ubuntu"/>
                <a:sym typeface="Ubuntu"/>
              </a:rPr>
              <a:t>tilgjengelig</a:t>
            </a:r>
            <a:r>
              <a:rPr lang="en-US" sz="3900" dirty="0">
                <a:solidFill>
                  <a:srgbClr val="EFEFEF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3900" dirty="0" err="1">
                <a:solidFill>
                  <a:srgbClr val="EFEFEF"/>
                </a:solidFill>
                <a:latin typeface="Ubuntu"/>
                <a:ea typeface="Ubuntu"/>
                <a:cs typeface="Ubuntu"/>
                <a:sym typeface="Ubuntu"/>
              </a:rPr>
              <a:t>når</a:t>
            </a:r>
            <a:r>
              <a:rPr lang="en-US" sz="3900" dirty="0">
                <a:solidFill>
                  <a:srgbClr val="EFEFEF"/>
                </a:solidFill>
                <a:latin typeface="Ubuntu"/>
                <a:ea typeface="Ubuntu"/>
                <a:cs typeface="Ubuntu"/>
                <a:sym typeface="Ubuntu"/>
              </a:rPr>
              <a:t> du </a:t>
            </a:r>
            <a:r>
              <a:rPr lang="en-US" sz="3900" dirty="0" err="1">
                <a:solidFill>
                  <a:srgbClr val="EFEFEF"/>
                </a:solidFill>
                <a:latin typeface="Ubuntu"/>
                <a:ea typeface="Ubuntu"/>
                <a:cs typeface="Ubuntu"/>
                <a:sym typeface="Ubuntu"/>
              </a:rPr>
              <a:t>trenger</a:t>
            </a:r>
            <a:r>
              <a:rPr lang="en-US" sz="3900" dirty="0">
                <a:solidFill>
                  <a:srgbClr val="EFEFEF"/>
                </a:solidFill>
                <a:latin typeface="Ubuntu"/>
                <a:ea typeface="Ubuntu"/>
                <a:cs typeface="Ubuntu"/>
                <a:sym typeface="Ubuntu"/>
              </a:rPr>
              <a:t> den</a:t>
            </a:r>
            <a:endParaRPr sz="3900" dirty="0">
              <a:solidFill>
                <a:srgbClr val="EFEFE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32" name="Google Shape;132;p17"/>
          <p:cNvSpPr txBox="1"/>
          <p:nvPr/>
        </p:nvSpPr>
        <p:spPr>
          <a:xfrm>
            <a:off x="17017225" y="5853225"/>
            <a:ext cx="3705900" cy="14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 b="1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iKON</a:t>
            </a:r>
            <a:endParaRPr sz="9600" b="1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33" name="Google Shape;133;p17"/>
          <p:cNvSpPr txBox="1"/>
          <p:nvPr/>
        </p:nvSpPr>
        <p:spPr>
          <a:xfrm>
            <a:off x="1004300" y="4821863"/>
            <a:ext cx="3063600" cy="553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073763"/>
                </a:solidFill>
                <a:latin typeface="Ubuntu"/>
                <a:ea typeface="Ubuntu"/>
                <a:cs typeface="Ubuntu"/>
                <a:sym typeface="Ubuntu"/>
              </a:rPr>
              <a:t>Moss </a:t>
            </a:r>
            <a:r>
              <a:rPr lang="en-US" sz="2400" b="1" dirty="0" err="1">
                <a:solidFill>
                  <a:srgbClr val="073763"/>
                </a:solidFill>
                <a:latin typeface="Ubuntu"/>
                <a:ea typeface="Ubuntu"/>
                <a:cs typeface="Ubuntu"/>
                <a:sym typeface="Ubuntu"/>
              </a:rPr>
              <a:t>Kommune</a:t>
            </a:r>
            <a:endParaRPr sz="2400" b="1" dirty="0">
              <a:solidFill>
                <a:srgbClr val="073763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3048" y="0"/>
            <a:ext cx="24377904" cy="13716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lassholder for bilde 2" descr="Et bilde som inneholder utendørsobjekt, natthimmel&#10;&#10;Automatisk generert beskrivelse">
            <a:extLst>
              <a:ext uri="{FF2B5EF4-FFF2-40B4-BE49-F238E27FC236}">
                <a16:creationId xmlns:a16="http://schemas.microsoft.com/office/drawing/2014/main" id="{1167E675-7895-42F1-B699-E3C59DBB5CA3}"/>
              </a:ext>
            </a:extLst>
          </p:cNvPr>
          <p:cNvPicPr>
            <a:picLocks noGrp="1" noChangeAspect="1"/>
          </p:cNvPicPr>
          <p:nvPr>
            <p:ph type="pic" idx="2"/>
          </p:nvPr>
        </p:nvPicPr>
        <p:blipFill rotWithShape="1">
          <a:blip r:embed="rId3"/>
          <a:srcRect t="19"/>
          <a:stretch/>
        </p:blipFill>
        <p:spPr>
          <a:xfrm>
            <a:off x="20" y="2564"/>
            <a:ext cx="24383980" cy="13713436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</p:pic>
      <p:sp>
        <p:nvSpPr>
          <p:cNvPr id="70" name="Google Shape;70;p15"/>
          <p:cNvSpPr txBox="1"/>
          <p:nvPr/>
        </p:nvSpPr>
        <p:spPr>
          <a:xfrm>
            <a:off x="3403586" y="9747700"/>
            <a:ext cx="21368100" cy="96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nb-NO" sz="5400">
              <a:solidFill>
                <a:srgbClr val="D9D9D9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nb-NO" sz="5400">
              <a:solidFill>
                <a:srgbClr val="D9D9D9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0"/>
              </a:spcBef>
              <a:spcAft>
                <a:spcPts val="600"/>
              </a:spcAft>
              <a:buNone/>
            </a:pPr>
            <a:br>
              <a:rPr lang="en-US" sz="4800" dirty="0">
                <a:solidFill>
                  <a:srgbClr val="D9D9D9"/>
                </a:solidFill>
                <a:latin typeface="Ubuntu"/>
                <a:ea typeface="Ubuntu"/>
                <a:cs typeface="Ubuntu"/>
                <a:sym typeface="Ubuntu"/>
              </a:rPr>
            </a:br>
            <a:endParaRPr lang="nb-NO" sz="4800">
              <a:solidFill>
                <a:srgbClr val="D9D9D9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144F9893-2761-4C0A-B190-26C98BAF3849}"/>
              </a:ext>
            </a:extLst>
          </p:cNvPr>
          <p:cNvSpPr txBox="1"/>
          <p:nvPr/>
        </p:nvSpPr>
        <p:spPr>
          <a:xfrm>
            <a:off x="2078627" y="1119673"/>
            <a:ext cx="213681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6600" b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+mj-lt"/>
              </a:rPr>
              <a:t>iKON</a:t>
            </a:r>
            <a:endParaRPr lang="nb-NO" b="1" dirty="0">
              <a:solidFill>
                <a:schemeClr val="accent2">
                  <a:lumMod val="20000"/>
                  <a:lumOff val="80000"/>
                </a:schemeClr>
              </a:solidFill>
              <a:latin typeface="+mj-lt"/>
            </a:endParaRP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02AB39DF-A11F-4D8B-8077-522F8F4A5967}"/>
              </a:ext>
            </a:extLst>
          </p:cNvPr>
          <p:cNvSpPr txBox="1"/>
          <p:nvPr/>
        </p:nvSpPr>
        <p:spPr>
          <a:xfrm>
            <a:off x="1644812" y="3130408"/>
            <a:ext cx="10261050" cy="7848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5400" dirty="0">
                <a:solidFill>
                  <a:schemeClr val="accent2">
                    <a:lumMod val="20000"/>
                    <a:lumOff val="80000"/>
                  </a:schemeClr>
                </a:solidFill>
                <a:latin typeface="+mj-lt"/>
              </a:rPr>
              <a:t>Hvorfor blir </a:t>
            </a:r>
            <a:r>
              <a:rPr lang="nb-NO" sz="54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+mj-lt"/>
              </a:rPr>
              <a:t>iKON</a:t>
            </a:r>
            <a:r>
              <a:rPr lang="nb-NO" sz="5400" dirty="0">
                <a:solidFill>
                  <a:schemeClr val="accent2">
                    <a:lumMod val="20000"/>
                    <a:lumOff val="80000"/>
                  </a:schemeClr>
                </a:solidFill>
                <a:latin typeface="+mj-lt"/>
              </a:rPr>
              <a:t> bedre?</a:t>
            </a:r>
          </a:p>
          <a:p>
            <a:endParaRPr lang="nb-NO" sz="5400" dirty="0">
              <a:solidFill>
                <a:schemeClr val="accent2">
                  <a:lumMod val="20000"/>
                  <a:lumOff val="80000"/>
                </a:schemeClr>
              </a:solidFill>
              <a:latin typeface="+mj-lt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nb-NO" sz="5400" dirty="0">
                <a:solidFill>
                  <a:schemeClr val="accent2">
                    <a:lumMod val="20000"/>
                    <a:lumOff val="80000"/>
                  </a:schemeClr>
                </a:solidFill>
                <a:latin typeface="+mj-lt"/>
              </a:rPr>
              <a:t>Nytt og innovativt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nb-NO" sz="5400" dirty="0">
                <a:solidFill>
                  <a:schemeClr val="accent2">
                    <a:lumMod val="20000"/>
                    <a:lumOff val="80000"/>
                  </a:schemeClr>
                </a:solidFill>
                <a:latin typeface="+mj-lt"/>
              </a:rPr>
              <a:t>Formet i samarbeid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nb-NO" sz="5400" dirty="0">
                <a:solidFill>
                  <a:schemeClr val="accent2">
                    <a:lumMod val="20000"/>
                    <a:lumOff val="80000"/>
                  </a:schemeClr>
                </a:solidFill>
                <a:latin typeface="+mj-lt"/>
              </a:rPr>
              <a:t>Total oversikt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nb-NO" sz="5400" dirty="0">
                <a:solidFill>
                  <a:schemeClr val="accent2">
                    <a:lumMod val="20000"/>
                    <a:lumOff val="80000"/>
                  </a:schemeClr>
                </a:solidFill>
                <a:latin typeface="+mj-lt"/>
              </a:rPr>
              <a:t>Skreddersydd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nb-NO" sz="5400" dirty="0">
                <a:solidFill>
                  <a:schemeClr val="accent2">
                    <a:lumMod val="20000"/>
                    <a:lumOff val="80000"/>
                  </a:schemeClr>
                </a:solidFill>
                <a:latin typeface="+mj-lt"/>
              </a:rPr>
              <a:t>Automatisk oppdatering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nb-NO" sz="5400" dirty="0">
                <a:solidFill>
                  <a:schemeClr val="accent2">
                    <a:lumMod val="20000"/>
                    <a:lumOff val="80000"/>
                  </a:schemeClr>
                </a:solidFill>
                <a:latin typeface="+mj-lt"/>
              </a:rPr>
              <a:t>Jo flere jo bedre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nb-NO" sz="54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7" name="Rectangle 49">
            <a:extLst>
              <a:ext uri="{FF2B5EF4-FFF2-40B4-BE49-F238E27FC236}">
                <a16:creationId xmlns:a16="http://schemas.microsoft.com/office/drawing/2014/main" id="{A8CCCB6D-5162-4AAE-A5E3-3AC55410DB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4377904" cy="1371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51">
            <a:extLst>
              <a:ext uri="{FF2B5EF4-FFF2-40B4-BE49-F238E27FC236}">
                <a16:creationId xmlns:a16="http://schemas.microsoft.com/office/drawing/2014/main" id="{0BCD8C04-CC7B-40EF-82EB-E9821F79BB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40" y="4916"/>
            <a:ext cx="24377904" cy="13716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Google Shape;59;p14">
            <a:extLst>
              <a:ext uri="{FF2B5EF4-FFF2-40B4-BE49-F238E27FC236}">
                <a16:creationId xmlns:a16="http://schemas.microsoft.com/office/drawing/2014/main" id="{C8B98BE3-FCEA-4B8C-8965-0615AC048130}"/>
              </a:ext>
            </a:extLst>
          </p:cNvPr>
          <p:cNvPicPr preferRelativeResize="0">
            <a:picLocks noGrp="1"/>
          </p:cNvPicPr>
          <p:nvPr>
            <p:ph type="pic" idx="2"/>
          </p:nvPr>
        </p:nvPicPr>
        <p:blipFill rotWithShape="1">
          <a:blip r:embed="rId2">
            <a:alphaModFix amt="40000"/>
          </a:blip>
          <a:srcRect l="15345" r="15345"/>
          <a:stretch/>
        </p:blipFill>
        <p:spPr>
          <a:xfrm>
            <a:off x="-2364377" y="-39189"/>
            <a:ext cx="17162915" cy="13747042"/>
          </a:xfrm>
          <a:prstGeom prst="rect">
            <a:avLst/>
          </a:prstGeom>
          <a:noFill/>
        </p:spPr>
      </p:pic>
      <p:sp>
        <p:nvSpPr>
          <p:cNvPr id="7" name="TekstSylinder 6">
            <a:extLst>
              <a:ext uri="{FF2B5EF4-FFF2-40B4-BE49-F238E27FC236}">
                <a16:creationId xmlns:a16="http://schemas.microsoft.com/office/drawing/2014/main" id="{541259EC-4169-4FC0-9AEB-835E927C302B}"/>
              </a:ext>
            </a:extLst>
          </p:cNvPr>
          <p:cNvSpPr txBox="1"/>
          <p:nvPr/>
        </p:nvSpPr>
        <p:spPr>
          <a:xfrm>
            <a:off x="1286936" y="1286934"/>
            <a:ext cx="9241168" cy="91342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88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Hvilke</a:t>
            </a:r>
            <a:r>
              <a:rPr lang="en-US" sz="8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88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ønsker</a:t>
            </a:r>
            <a:r>
              <a:rPr lang="en-US" sz="8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har </a:t>
            </a:r>
            <a:r>
              <a:rPr lang="en-US" sz="88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dere</a:t>
            </a:r>
            <a:r>
              <a:rPr lang="en-US" sz="8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?</a:t>
            </a:r>
          </a:p>
        </p:txBody>
      </p:sp>
      <p:pic>
        <p:nvPicPr>
          <p:cNvPr id="21" name="Bilde 20" descr="Et bilde som inneholder utendørsobjekt, natthimmel&#10;&#10;Automatisk generert beskrivelse">
            <a:extLst>
              <a:ext uri="{FF2B5EF4-FFF2-40B4-BE49-F238E27FC236}">
                <a16:creationId xmlns:a16="http://schemas.microsoft.com/office/drawing/2014/main" id="{60AF9022-DF78-4B07-A748-A6E6A229BC2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093"/>
          <a:stretch/>
        </p:blipFill>
        <p:spPr>
          <a:xfrm>
            <a:off x="12451994" y="-4916"/>
            <a:ext cx="11925570" cy="1371600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1745930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4794BE23-7C0C-4163-8C2E-B02448AB51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0"/>
            <a:ext cx="21945599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6727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raphical user interface, application, table&#10;&#10;Description automatically generated">
            <a:extLst>
              <a:ext uri="{FF2B5EF4-FFF2-40B4-BE49-F238E27FC236}">
                <a16:creationId xmlns:a16="http://schemas.microsoft.com/office/drawing/2014/main" id="{883C3921-B512-4BB8-945A-6BCD15F110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0"/>
            <a:ext cx="21945599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5543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A28EE418-728D-42E2-8D79-68F69D2050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0302" y="19438"/>
            <a:ext cx="21914500" cy="13696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1870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Blå v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161</Words>
  <Application>Microsoft Office PowerPoint</Application>
  <PresentationFormat>Custom</PresentationFormat>
  <Paragraphs>45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Calibri</vt:lpstr>
      <vt:lpstr>Ubuntu</vt:lpstr>
      <vt:lpstr>Arial</vt:lpstr>
      <vt:lpstr>Calibri Light</vt:lpstr>
      <vt:lpstr>Helvetica Neue Light</vt:lpstr>
      <vt:lpstr>Helvetica Neue</vt:lpstr>
      <vt:lpstr>Office-tema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Irina Haga</dc:creator>
  <cp:lastModifiedBy>Arnt Oddvar Pedersen</cp:lastModifiedBy>
  <cp:revision>2</cp:revision>
  <dcterms:created xsi:type="dcterms:W3CDTF">2021-02-05T12:38:51Z</dcterms:created>
  <dcterms:modified xsi:type="dcterms:W3CDTF">2021-02-22T10:32:02Z</dcterms:modified>
</cp:coreProperties>
</file>